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65"/>
  </p:notesMasterIdLst>
  <p:handoutMasterIdLst>
    <p:handoutMasterId r:id="rId66"/>
  </p:handoutMasterIdLst>
  <p:sldIdLst>
    <p:sldId id="2147308068" r:id="rId6"/>
    <p:sldId id="2134804377" r:id="rId7"/>
    <p:sldId id="2147308088" r:id="rId8"/>
    <p:sldId id="2147308089" r:id="rId9"/>
    <p:sldId id="2147308091" r:id="rId10"/>
    <p:sldId id="2147308090" r:id="rId11"/>
    <p:sldId id="2147308092" r:id="rId12"/>
    <p:sldId id="2147308093" r:id="rId13"/>
    <p:sldId id="2147308094" r:id="rId14"/>
    <p:sldId id="2147308096" r:id="rId15"/>
    <p:sldId id="2147308097" r:id="rId16"/>
    <p:sldId id="2147308098" r:id="rId17"/>
    <p:sldId id="2147308099" r:id="rId18"/>
    <p:sldId id="2147308095" r:id="rId19"/>
    <p:sldId id="2147308100" r:id="rId20"/>
    <p:sldId id="2147308101" r:id="rId21"/>
    <p:sldId id="2147308102" r:id="rId22"/>
    <p:sldId id="2147308103" r:id="rId23"/>
    <p:sldId id="2147308104" r:id="rId24"/>
    <p:sldId id="2147308105" r:id="rId25"/>
    <p:sldId id="2147308106" r:id="rId26"/>
    <p:sldId id="2147308107" r:id="rId27"/>
    <p:sldId id="2147308108" r:id="rId28"/>
    <p:sldId id="2147308109" r:id="rId29"/>
    <p:sldId id="2147308115" r:id="rId30"/>
    <p:sldId id="2147308110" r:id="rId31"/>
    <p:sldId id="2147308111" r:id="rId32"/>
    <p:sldId id="2147308112" r:id="rId33"/>
    <p:sldId id="2147308113" r:id="rId34"/>
    <p:sldId id="2147308114" r:id="rId35"/>
    <p:sldId id="2147308116" r:id="rId36"/>
    <p:sldId id="2147308117" r:id="rId37"/>
    <p:sldId id="2147308118" r:id="rId38"/>
    <p:sldId id="2147308119" r:id="rId39"/>
    <p:sldId id="2147308120" r:id="rId40"/>
    <p:sldId id="2147308121" r:id="rId41"/>
    <p:sldId id="2147308122" r:id="rId42"/>
    <p:sldId id="2147308123" r:id="rId43"/>
    <p:sldId id="2147308124" r:id="rId44"/>
    <p:sldId id="2147308126" r:id="rId45"/>
    <p:sldId id="2147308125" r:id="rId46"/>
    <p:sldId id="2147308127" r:id="rId47"/>
    <p:sldId id="2147308129" r:id="rId48"/>
    <p:sldId id="2147308128" r:id="rId49"/>
    <p:sldId id="2147308133" r:id="rId50"/>
    <p:sldId id="2147308134" r:id="rId51"/>
    <p:sldId id="2147308132" r:id="rId52"/>
    <p:sldId id="2147308136" r:id="rId53"/>
    <p:sldId id="2147308137" r:id="rId54"/>
    <p:sldId id="2147308138" r:id="rId55"/>
    <p:sldId id="2147308140" r:id="rId56"/>
    <p:sldId id="2147308139" r:id="rId57"/>
    <p:sldId id="2147308142" r:id="rId58"/>
    <p:sldId id="2147308144" r:id="rId59"/>
    <p:sldId id="2147308141" r:id="rId60"/>
    <p:sldId id="2147308143" r:id="rId61"/>
    <p:sldId id="2147308130" r:id="rId62"/>
    <p:sldId id="2147308135" r:id="rId63"/>
    <p:sldId id="513" r:id="rId64"/>
  </p:sldIdLst>
  <p:sldSz cx="14630400" cy="8229600"/>
  <p:notesSz cx="6705600" cy="89916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 userDrawn="1">
          <p15:clr>
            <a:srgbClr val="A4A3A4"/>
          </p15:clr>
        </p15:guide>
        <p15:guide id="2" pos="211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852"/>
    <a:srgbClr val="969696"/>
    <a:srgbClr val="63666A"/>
    <a:srgbClr val="F9F048"/>
    <a:srgbClr val="FFCD00"/>
    <a:srgbClr val="D9DF23"/>
    <a:srgbClr val="666666"/>
    <a:srgbClr val="330072"/>
    <a:srgbClr val="60249E"/>
    <a:srgbClr val="18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87C50-EE33-4B69-8BC1-DBE94ACE2C61}" v="305" dt="2022-08-26T09:44:56.662"/>
    <p1510:client id="{9D7C726B-B911-1629-736B-019CE4B1C7DA}" v="1" dt="2022-10-10T09:14:01.613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7440" autoAdjust="0"/>
  </p:normalViewPr>
  <p:slideViewPr>
    <p:cSldViewPr snapToGrid="0" snapToObjects="1" showGuides="1">
      <p:cViewPr varScale="1">
        <p:scale>
          <a:sx n="56" d="100"/>
          <a:sy n="56" d="100"/>
        </p:scale>
        <p:origin x="624" y="20"/>
      </p:cViewPr>
      <p:guideLst>
        <p:guide orient="horz" pos="408"/>
        <p:guide orient="horz" pos="2592"/>
        <p:guide orient="horz" pos="451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602"/>
    </p:cViewPr>
  </p:sorterViewPr>
  <p:notesViewPr>
    <p:cSldViewPr snapToGrid="0" snapToObjects="1" showGuides="1">
      <p:cViewPr varScale="1">
        <p:scale>
          <a:sx n="51" d="100"/>
          <a:sy n="51" d="100"/>
        </p:scale>
        <p:origin x="2720" y="52"/>
      </p:cViewPr>
      <p:guideLst>
        <p:guide orient="horz" pos="2832"/>
        <p:guide pos="21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73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yal, Richa" userId="S::richa.goyal3@dxc.com::44de8160-494e-4d3c-acfa-44febf477cd3" providerId="AD" clId="Web-{9D7C726B-B911-1629-736B-019CE4B1C7DA}"/>
    <pc:docChg chg="modSld">
      <pc:chgData name="Goyal, Richa" userId="S::richa.goyal3@dxc.com::44de8160-494e-4d3c-acfa-44febf477cd3" providerId="AD" clId="Web-{9D7C726B-B911-1629-736B-019CE4B1C7DA}" dt="2022-10-10T09:14:01.613" v="0" actId="1076"/>
      <pc:docMkLst>
        <pc:docMk/>
      </pc:docMkLst>
      <pc:sldChg chg="modSp">
        <pc:chgData name="Goyal, Richa" userId="S::richa.goyal3@dxc.com::44de8160-494e-4d3c-acfa-44febf477cd3" providerId="AD" clId="Web-{9D7C726B-B911-1629-736B-019CE4B1C7DA}" dt="2022-10-10T09:14:01.613" v="0" actId="1076"/>
        <pc:sldMkLst>
          <pc:docMk/>
          <pc:sldMk cId="1794839835" sldId="2147308091"/>
        </pc:sldMkLst>
        <pc:picChg chg="mod">
          <ac:chgData name="Goyal, Richa" userId="S::richa.goyal3@dxc.com::44de8160-494e-4d3c-acfa-44febf477cd3" providerId="AD" clId="Web-{9D7C726B-B911-1629-736B-019CE4B1C7DA}" dt="2022-10-10T09:14:01.613" v="0" actId="1076"/>
          <ac:picMkLst>
            <pc:docMk/>
            <pc:sldMk cId="1794839835" sldId="2147308091"/>
            <ac:picMk id="4" creationId="{BE9E0806-5BB7-477A-BCF7-EE0CE85A29DF}"/>
          </ac:picMkLst>
        </pc:picChg>
      </pc:sldChg>
    </pc:docChg>
  </pc:docChgLst>
  <pc:docChgLst>
    <pc:chgData name="Lepcha, Prachi" userId="4f5c4ef1-c397-4af4-8ec8-b2f5a3f800bf" providerId="ADAL" clId="{72387C50-EE33-4B69-8BC1-DBE94ACE2C61}"/>
    <pc:docChg chg="undo custSel addSld delSld modSld sldOrd modMainMaster addSection delSection modNotesMaster modHandout modShowInfo">
      <pc:chgData name="Lepcha, Prachi" userId="4f5c4ef1-c397-4af4-8ec8-b2f5a3f800bf" providerId="ADAL" clId="{72387C50-EE33-4B69-8BC1-DBE94ACE2C61}" dt="2022-08-26T10:44:34.504" v="7895" actId="1076"/>
      <pc:docMkLst>
        <pc:docMk/>
      </pc:docMkLst>
      <pc:sldChg chg="ord">
        <pc:chgData name="Lepcha, Prachi" userId="4f5c4ef1-c397-4af4-8ec8-b2f5a3f800bf" providerId="ADAL" clId="{72387C50-EE33-4B69-8BC1-DBE94ACE2C61}" dt="2022-08-25T21:41:53.907" v="6018"/>
        <pc:sldMkLst>
          <pc:docMk/>
          <pc:sldMk cId="1829871507" sldId="513"/>
        </pc:sldMkLst>
      </pc:sldChg>
      <pc:sldChg chg="addSp modSp mod setBg">
        <pc:chgData name="Lepcha, Prachi" userId="4f5c4ef1-c397-4af4-8ec8-b2f5a3f800bf" providerId="ADAL" clId="{72387C50-EE33-4B69-8BC1-DBE94ACE2C61}" dt="2022-08-25T21:59:39.654" v="6117" actId="1035"/>
        <pc:sldMkLst>
          <pc:docMk/>
          <pc:sldMk cId="1567417068" sldId="2134804377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567417068" sldId="2134804377"/>
            <ac:spMk id="2" creationId="{00000000-0000-0000-0000-000000000000}"/>
          </ac:spMkLst>
        </pc:spChg>
        <pc:spChg chg="add mod">
          <ac:chgData name="Lepcha, Prachi" userId="4f5c4ef1-c397-4af4-8ec8-b2f5a3f800bf" providerId="ADAL" clId="{72387C50-EE33-4B69-8BC1-DBE94ACE2C61}" dt="2022-08-25T21:59:39.654" v="6117" actId="1035"/>
          <ac:spMkLst>
            <pc:docMk/>
            <pc:sldMk cId="1567417068" sldId="2134804377"/>
            <ac:spMk id="3" creationId="{59DF7CA6-F4C9-4F28-BFD1-232EE6E86EE3}"/>
          </ac:spMkLst>
        </pc:spChg>
        <pc:picChg chg="mod">
          <ac:chgData name="Lepcha, Prachi" userId="4f5c4ef1-c397-4af4-8ec8-b2f5a3f800bf" providerId="ADAL" clId="{72387C50-EE33-4B69-8BC1-DBE94ACE2C61}" dt="2022-08-25T21:59:22.074" v="6103" actId="1076"/>
          <ac:picMkLst>
            <pc:docMk/>
            <pc:sldMk cId="1567417068" sldId="2134804377"/>
            <ac:picMk id="6" creationId="{1C112A33-BF02-4ECD-BAB4-F584CE03DC76}"/>
          </ac:picMkLst>
        </pc:picChg>
      </pc:sldChg>
      <pc:sldChg chg="setBg">
        <pc:chgData name="Lepcha, Prachi" userId="4f5c4ef1-c397-4af4-8ec8-b2f5a3f800bf" providerId="ADAL" clId="{72387C50-EE33-4B69-8BC1-DBE94ACE2C61}" dt="2022-08-25T11:57:39.234" v="1234"/>
        <pc:sldMkLst>
          <pc:docMk/>
          <pc:sldMk cId="1074997668" sldId="2147308068"/>
        </pc:sldMkLst>
      </pc:sldChg>
      <pc:sldChg chg="addSp delSp modSp mod setBg">
        <pc:chgData name="Lepcha, Prachi" userId="4f5c4ef1-c397-4af4-8ec8-b2f5a3f800bf" providerId="ADAL" clId="{72387C50-EE33-4B69-8BC1-DBE94ACE2C61}" dt="2022-08-25T21:59:56.075" v="6118" actId="1582"/>
        <pc:sldMkLst>
          <pc:docMk/>
          <pc:sldMk cId="2401619215" sldId="2147308088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2401619215" sldId="2147308088"/>
            <ac:spMk id="2" creationId="{00000000-0000-0000-0000-000000000000}"/>
          </ac:spMkLst>
        </pc:spChg>
        <pc:spChg chg="add mod">
          <ac:chgData name="Lepcha, Prachi" userId="4f5c4ef1-c397-4af4-8ec8-b2f5a3f800bf" providerId="ADAL" clId="{72387C50-EE33-4B69-8BC1-DBE94ACE2C61}" dt="2022-08-25T21:59:56.075" v="6118" actId="1582"/>
          <ac:spMkLst>
            <pc:docMk/>
            <pc:sldMk cId="2401619215" sldId="2147308088"/>
            <ac:spMk id="3" creationId="{EE66AB71-E4A3-4BD0-BBD7-D0EFA480AB42}"/>
          </ac:spMkLst>
        </pc:spChg>
        <pc:picChg chg="add del mod">
          <ac:chgData name="Lepcha, Prachi" userId="4f5c4ef1-c397-4af4-8ec8-b2f5a3f800bf" providerId="ADAL" clId="{72387C50-EE33-4B69-8BC1-DBE94ACE2C61}" dt="2022-08-25T21:51:34.675" v="6071" actId="21"/>
          <ac:picMkLst>
            <pc:docMk/>
            <pc:sldMk cId="2401619215" sldId="2147308088"/>
            <ac:picMk id="5" creationId="{EF12DD81-0B7E-4D11-941D-1C18EAC7111D}"/>
          </ac:picMkLst>
        </pc:picChg>
      </pc:sldChg>
      <pc:sldChg chg="addSp delSp modSp mod modClrScheme chgLayout">
        <pc:chgData name="Lepcha, Prachi" userId="4f5c4ef1-c397-4af4-8ec8-b2f5a3f800bf" providerId="ADAL" clId="{72387C50-EE33-4B69-8BC1-DBE94ACE2C61}" dt="2022-08-25T22:00:08.343" v="6119" actId="1582"/>
        <pc:sldMkLst>
          <pc:docMk/>
          <pc:sldMk cId="1303817610" sldId="2147308089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303817610" sldId="2147308089"/>
            <ac:spMk id="2" creationId="{00000000-0000-0000-0000-000000000000}"/>
          </ac:spMkLst>
        </pc:spChg>
        <pc:spChg chg="add del mod">
          <ac:chgData name="Lepcha, Prachi" userId="4f5c4ef1-c397-4af4-8ec8-b2f5a3f800bf" providerId="ADAL" clId="{72387C50-EE33-4B69-8BC1-DBE94ACE2C61}" dt="2022-08-25T10:42:55.359" v="46" actId="478"/>
          <ac:spMkLst>
            <pc:docMk/>
            <pc:sldMk cId="1303817610" sldId="2147308089"/>
            <ac:spMk id="8" creationId="{AC10C480-EDBF-4B30-979A-D0E2EEA5224C}"/>
          </ac:spMkLst>
        </pc:spChg>
        <pc:spChg chg="add mod">
          <ac:chgData name="Lepcha, Prachi" userId="4f5c4ef1-c397-4af4-8ec8-b2f5a3f800bf" providerId="ADAL" clId="{72387C50-EE33-4B69-8BC1-DBE94ACE2C61}" dt="2022-08-25T22:00:08.343" v="6119" actId="1582"/>
          <ac:spMkLst>
            <pc:docMk/>
            <pc:sldMk cId="1303817610" sldId="2147308089"/>
            <ac:spMk id="35" creationId="{E785453B-3E1A-4758-92A6-4ACFE36AD3F3}"/>
          </ac:spMkLst>
        </pc:spChg>
        <pc:spChg chg="add mod">
          <ac:chgData name="Lepcha, Prachi" userId="4f5c4ef1-c397-4af4-8ec8-b2f5a3f800bf" providerId="ADAL" clId="{72387C50-EE33-4B69-8BC1-DBE94ACE2C61}" dt="2022-08-25T11:10:05.077" v="483" actId="1036"/>
          <ac:spMkLst>
            <pc:docMk/>
            <pc:sldMk cId="1303817610" sldId="2147308089"/>
            <ac:spMk id="36" creationId="{86C6D63A-075D-46DC-8282-DF43A3B51193}"/>
          </ac:spMkLst>
        </pc:spChg>
        <pc:picChg chg="del mod">
          <ac:chgData name="Lepcha, Prachi" userId="4f5c4ef1-c397-4af4-8ec8-b2f5a3f800bf" providerId="ADAL" clId="{72387C50-EE33-4B69-8BC1-DBE94ACE2C61}" dt="2022-08-25T10:42:50.756" v="44" actId="478"/>
          <ac:picMkLst>
            <pc:docMk/>
            <pc:sldMk cId="1303817610" sldId="2147308089"/>
            <ac:picMk id="4" creationId="{B8C0E8A0-41F6-4644-97DD-75C246EF8532}"/>
          </ac:picMkLst>
        </pc:picChg>
        <pc:picChg chg="add del mod modCrop">
          <ac:chgData name="Lepcha, Prachi" userId="4f5c4ef1-c397-4af4-8ec8-b2f5a3f800bf" providerId="ADAL" clId="{72387C50-EE33-4B69-8BC1-DBE94ACE2C61}" dt="2022-08-25T07:50:33.270" v="13" actId="478"/>
          <ac:picMkLst>
            <pc:docMk/>
            <pc:sldMk cId="1303817610" sldId="2147308089"/>
            <ac:picMk id="5" creationId="{F003FFC0-6836-46A0-8564-9C29CAA03333}"/>
          </ac:picMkLst>
        </pc:picChg>
        <pc:picChg chg="add del mod modCrop">
          <ac:chgData name="Lepcha, Prachi" userId="4f5c4ef1-c397-4af4-8ec8-b2f5a3f800bf" providerId="ADAL" clId="{72387C50-EE33-4B69-8BC1-DBE94ACE2C61}" dt="2022-08-25T10:42:52.630" v="45" actId="478"/>
          <ac:picMkLst>
            <pc:docMk/>
            <pc:sldMk cId="1303817610" sldId="2147308089"/>
            <ac:picMk id="7" creationId="{B9C08119-C153-4C8C-841D-16823C295704}"/>
          </ac:picMkLst>
        </pc:picChg>
        <pc:picChg chg="add mod modCrop">
          <ac:chgData name="Lepcha, Prachi" userId="4f5c4ef1-c397-4af4-8ec8-b2f5a3f800bf" providerId="ADAL" clId="{72387C50-EE33-4B69-8BC1-DBE94ACE2C61}" dt="2022-08-25T11:10:05.077" v="483" actId="1036"/>
          <ac:picMkLst>
            <pc:docMk/>
            <pc:sldMk cId="1303817610" sldId="2147308089"/>
            <ac:picMk id="10" creationId="{F53B3123-AD15-4614-B741-1D305B1A6F54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12" creationId="{6A7F69CE-D4DB-4632-9CCE-34C27ED21B82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14" creationId="{5C56A178-E590-4767-A225-B0873D124062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16" creationId="{F31802F4-8228-488B-B94C-BDE7994F6016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18" creationId="{E21D9535-D9AD-4D7D-8FA7-CE40FD88D900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20" creationId="{66B59222-0E59-451D-8737-2F6CE1CE89E4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22" creationId="{867222F1-86B3-47E1-A6BB-D58557745E1B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24" creationId="{4DE8A474-AC97-4BDC-B9F8-39B798E02402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26" creationId="{D2462780-85A8-41B3-ADC2-01F3329DBE4E}"/>
          </ac:picMkLst>
        </pc:picChg>
        <pc:picChg chg="add mod modCrop">
          <ac:chgData name="Lepcha, Prachi" userId="4f5c4ef1-c397-4af4-8ec8-b2f5a3f800bf" providerId="ADAL" clId="{72387C50-EE33-4B69-8BC1-DBE94ACE2C61}" dt="2022-08-25T11:10:05.077" v="483" actId="1036"/>
          <ac:picMkLst>
            <pc:docMk/>
            <pc:sldMk cId="1303817610" sldId="2147308089"/>
            <ac:picMk id="28" creationId="{43FC6499-9A9B-48A8-8216-258238D29002}"/>
          </ac:picMkLst>
        </pc:picChg>
        <pc:cxnChg chg="add del">
          <ac:chgData name="Lepcha, Prachi" userId="4f5c4ef1-c397-4af4-8ec8-b2f5a3f800bf" providerId="ADAL" clId="{72387C50-EE33-4B69-8BC1-DBE94ACE2C61}" dt="2022-08-25T10:46:24.477" v="94" actId="11529"/>
          <ac:cxnSpMkLst>
            <pc:docMk/>
            <pc:sldMk cId="1303817610" sldId="2147308089"/>
            <ac:cxnSpMk id="30" creationId="{4694E264-AC20-45D3-ADFC-0F152E081A15}"/>
          </ac:cxnSpMkLst>
        </pc:cxnChg>
        <pc:cxnChg chg="add del">
          <ac:chgData name="Lepcha, Prachi" userId="4f5c4ef1-c397-4af4-8ec8-b2f5a3f800bf" providerId="ADAL" clId="{72387C50-EE33-4B69-8BC1-DBE94ACE2C61}" dt="2022-08-25T10:46:41.472" v="96" actId="11529"/>
          <ac:cxnSpMkLst>
            <pc:docMk/>
            <pc:sldMk cId="1303817610" sldId="2147308089"/>
            <ac:cxnSpMk id="32" creationId="{80AED5D1-88A8-46C3-A3AD-B6F1DF77791E}"/>
          </ac:cxnSpMkLst>
        </pc:cxnChg>
        <pc:cxnChg chg="add del mod">
          <ac:chgData name="Lepcha, Prachi" userId="4f5c4ef1-c397-4af4-8ec8-b2f5a3f800bf" providerId="ADAL" clId="{72387C50-EE33-4B69-8BC1-DBE94ACE2C61}" dt="2022-08-25T10:47:27.001" v="101" actId="478"/>
          <ac:cxnSpMkLst>
            <pc:docMk/>
            <pc:sldMk cId="1303817610" sldId="2147308089"/>
            <ac:cxnSpMk id="34" creationId="{640DE569-58AA-44BF-B11F-B0984F4E9DF7}"/>
          </ac:cxnSpMkLst>
        </pc:cxnChg>
        <pc:cxnChg chg="add mod">
          <ac:chgData name="Lepcha, Prachi" userId="4f5c4ef1-c397-4af4-8ec8-b2f5a3f800bf" providerId="ADAL" clId="{72387C50-EE33-4B69-8BC1-DBE94ACE2C61}" dt="2022-08-25T12:04:36.036" v="1277" actId="1036"/>
          <ac:cxnSpMkLst>
            <pc:docMk/>
            <pc:sldMk cId="1303817610" sldId="2147308089"/>
            <ac:cxnSpMk id="38" creationId="{3D1D7060-F0C4-41E6-A44A-127F5EC69C5F}"/>
          </ac:cxnSpMkLst>
        </pc:cxnChg>
      </pc:sldChg>
      <pc:sldChg chg="addSp delSp modSp add del mod">
        <pc:chgData name="Lepcha, Prachi" userId="4f5c4ef1-c397-4af4-8ec8-b2f5a3f800bf" providerId="ADAL" clId="{72387C50-EE33-4B69-8BC1-DBE94ACE2C61}" dt="2022-08-25T07:57:28.645" v="39" actId="2696"/>
        <pc:sldMkLst>
          <pc:docMk/>
          <pc:sldMk cId="477495064" sldId="2147308090"/>
        </pc:sldMkLst>
        <pc:picChg chg="add del mod modCrop">
          <ac:chgData name="Lepcha, Prachi" userId="4f5c4ef1-c397-4af4-8ec8-b2f5a3f800bf" providerId="ADAL" clId="{72387C50-EE33-4B69-8BC1-DBE94ACE2C61}" dt="2022-08-25T07:55:37.768" v="32" actId="478"/>
          <ac:picMkLst>
            <pc:docMk/>
            <pc:sldMk cId="477495064" sldId="2147308090"/>
            <ac:picMk id="4" creationId="{BDD62D99-A158-4274-A21E-E798AD023F63}"/>
          </ac:picMkLst>
        </pc:picChg>
        <pc:picChg chg="del">
          <ac:chgData name="Lepcha, Prachi" userId="4f5c4ef1-c397-4af4-8ec8-b2f5a3f800bf" providerId="ADAL" clId="{72387C50-EE33-4B69-8BC1-DBE94ACE2C61}" dt="2022-08-25T07:55:07.838" v="23" actId="478"/>
          <ac:picMkLst>
            <pc:docMk/>
            <pc:sldMk cId="477495064" sldId="2147308090"/>
            <ac:picMk id="6" creationId="{1C112A33-BF02-4ECD-BAB4-F584CE03DC76}"/>
          </ac:picMkLst>
        </pc:picChg>
      </pc:sldChg>
      <pc:sldChg chg="addSp delSp modSp add mod">
        <pc:chgData name="Lepcha, Prachi" userId="4f5c4ef1-c397-4af4-8ec8-b2f5a3f800bf" providerId="ADAL" clId="{72387C50-EE33-4B69-8BC1-DBE94ACE2C61}" dt="2022-08-25T22:00:20.128" v="6120" actId="1582"/>
        <pc:sldMkLst>
          <pc:docMk/>
          <pc:sldMk cId="4277433190" sldId="2147308090"/>
        </pc:sldMkLst>
        <pc:spChg chg="del">
          <ac:chgData name="Lepcha, Prachi" userId="4f5c4ef1-c397-4af4-8ec8-b2f5a3f800bf" providerId="ADAL" clId="{72387C50-EE33-4B69-8BC1-DBE94ACE2C61}" dt="2022-08-25T10:54:56.680" v="215" actId="478"/>
          <ac:spMkLst>
            <pc:docMk/>
            <pc:sldMk cId="4277433190" sldId="2147308090"/>
            <ac:spMk id="2" creationId="{00000000-0000-0000-0000-000000000000}"/>
          </ac:spMkLst>
        </pc:spChg>
        <pc:spChg chg="add del mod">
          <ac:chgData name="Lepcha, Prachi" userId="4f5c4ef1-c397-4af4-8ec8-b2f5a3f800bf" providerId="ADAL" clId="{72387C50-EE33-4B69-8BC1-DBE94ACE2C61}" dt="2022-08-25T10:55:54.004" v="223" actId="478"/>
          <ac:spMkLst>
            <pc:docMk/>
            <pc:sldMk cId="4277433190" sldId="2147308090"/>
            <ac:spMk id="4" creationId="{B2175B62-CECF-4BBA-9E64-A79ADBF40694}"/>
          </ac:spMkLst>
        </pc:spChg>
        <pc:spChg chg="add mod">
          <ac:chgData name="Lepcha, Prachi" userId="4f5c4ef1-c397-4af4-8ec8-b2f5a3f800bf" providerId="ADAL" clId="{72387C50-EE33-4B69-8BC1-DBE94ACE2C61}" dt="2022-08-25T22:00:20.128" v="6120" actId="1582"/>
          <ac:spMkLst>
            <pc:docMk/>
            <pc:sldMk cId="4277433190" sldId="2147308090"/>
            <ac:spMk id="9" creationId="{052867EE-0C63-4335-9048-0FA50AC7C89B}"/>
          </ac:spMkLst>
        </pc:spChg>
        <pc:spChg chg="add mod">
          <ac:chgData name="Lepcha, Prachi" userId="4f5c4ef1-c397-4af4-8ec8-b2f5a3f800bf" providerId="ADAL" clId="{72387C50-EE33-4B69-8BC1-DBE94ACE2C61}" dt="2022-08-25T11:13:49.013" v="517" actId="1076"/>
          <ac:spMkLst>
            <pc:docMk/>
            <pc:sldMk cId="4277433190" sldId="2147308090"/>
            <ac:spMk id="11" creationId="{494229AA-CA21-42B0-9EF7-D6F60C7FF5CA}"/>
          </ac:spMkLst>
        </pc:spChg>
        <pc:spChg chg="del">
          <ac:chgData name="Lepcha, Prachi" userId="4f5c4ef1-c397-4af4-8ec8-b2f5a3f800bf" providerId="ADAL" clId="{72387C50-EE33-4B69-8BC1-DBE94ACE2C61}" dt="2022-08-25T10:54:56.680" v="215" actId="478"/>
          <ac:spMkLst>
            <pc:docMk/>
            <pc:sldMk cId="4277433190" sldId="2147308090"/>
            <ac:spMk id="35" creationId="{E785453B-3E1A-4758-92A6-4ACFE36AD3F3}"/>
          </ac:spMkLst>
        </pc:spChg>
        <pc:spChg chg="del">
          <ac:chgData name="Lepcha, Prachi" userId="4f5c4ef1-c397-4af4-8ec8-b2f5a3f800bf" providerId="ADAL" clId="{72387C50-EE33-4B69-8BC1-DBE94ACE2C61}" dt="2022-08-25T10:54:56.680" v="215" actId="478"/>
          <ac:spMkLst>
            <pc:docMk/>
            <pc:sldMk cId="4277433190" sldId="2147308090"/>
            <ac:spMk id="36" creationId="{86C6D63A-075D-46DC-8282-DF43A3B51193}"/>
          </ac:spMkLst>
        </pc:spChg>
        <pc:picChg chg="add del mod modCrop">
          <ac:chgData name="Lepcha, Prachi" userId="4f5c4ef1-c397-4af4-8ec8-b2f5a3f800bf" providerId="ADAL" clId="{72387C50-EE33-4B69-8BC1-DBE94ACE2C61}" dt="2022-08-25T11:02:30.524" v="334" actId="21"/>
          <ac:picMkLst>
            <pc:docMk/>
            <pc:sldMk cId="4277433190" sldId="2147308090"/>
            <ac:picMk id="6" creationId="{ECF20100-1021-4A1F-BEFB-E2ADCF2C56F3}"/>
          </ac:picMkLst>
        </pc:picChg>
        <pc:picChg chg="add mod modCrop">
          <ac:chgData name="Lepcha, Prachi" userId="4f5c4ef1-c397-4af4-8ec8-b2f5a3f800bf" providerId="ADAL" clId="{72387C50-EE33-4B69-8BC1-DBE94ACE2C61}" dt="2022-08-25T11:13:49.013" v="517" actId="1076"/>
          <ac:picMkLst>
            <pc:docMk/>
            <pc:sldMk cId="4277433190" sldId="2147308090"/>
            <ac:picMk id="8" creationId="{9D01C4D6-88E0-44D1-97E8-64FC189D25FC}"/>
          </ac:picMkLst>
        </pc:picChg>
        <pc:picChg chg="del">
          <ac:chgData name="Lepcha, Prachi" userId="4f5c4ef1-c397-4af4-8ec8-b2f5a3f800bf" providerId="ADAL" clId="{72387C50-EE33-4B69-8BC1-DBE94ACE2C61}" dt="2022-08-25T10:54:56.680" v="215" actId="478"/>
          <ac:picMkLst>
            <pc:docMk/>
            <pc:sldMk cId="4277433190" sldId="2147308090"/>
            <ac:picMk id="10" creationId="{F53B3123-AD15-4614-B741-1D305B1A6F54}"/>
          </ac:picMkLst>
        </pc:picChg>
        <pc:picChg chg="add mod modCrop">
          <ac:chgData name="Lepcha, Prachi" userId="4f5c4ef1-c397-4af4-8ec8-b2f5a3f800bf" providerId="ADAL" clId="{72387C50-EE33-4B69-8BC1-DBE94ACE2C61}" dt="2022-08-25T11:13:49.013" v="517" actId="1076"/>
          <ac:picMkLst>
            <pc:docMk/>
            <pc:sldMk cId="4277433190" sldId="2147308090"/>
            <ac:picMk id="13" creationId="{C95CD277-9050-4442-B640-CE85A37BFFED}"/>
          </ac:picMkLst>
        </pc:picChg>
        <pc:picChg chg="del">
          <ac:chgData name="Lepcha, Prachi" userId="4f5c4ef1-c397-4af4-8ec8-b2f5a3f800bf" providerId="ADAL" clId="{72387C50-EE33-4B69-8BC1-DBE94ACE2C61}" dt="2022-08-25T10:54:56.680" v="215" actId="478"/>
          <ac:picMkLst>
            <pc:docMk/>
            <pc:sldMk cId="4277433190" sldId="2147308090"/>
            <ac:picMk id="28" creationId="{43FC6499-9A9B-48A8-8216-258238D29002}"/>
          </ac:picMkLst>
        </pc:picChg>
        <pc:cxnChg chg="add mod">
          <ac:chgData name="Lepcha, Prachi" userId="4f5c4ef1-c397-4af4-8ec8-b2f5a3f800bf" providerId="ADAL" clId="{72387C50-EE33-4B69-8BC1-DBE94ACE2C61}" dt="2022-08-25T12:03:09.497" v="1259" actId="1582"/>
          <ac:cxnSpMkLst>
            <pc:docMk/>
            <pc:sldMk cId="4277433190" sldId="2147308090"/>
            <ac:cxnSpMk id="15" creationId="{4058DDF7-F936-40D3-8598-0AFBD26BD4AA}"/>
          </ac:cxnSpMkLst>
        </pc:cxnChg>
        <pc:cxnChg chg="add del mod">
          <ac:chgData name="Lepcha, Prachi" userId="4f5c4ef1-c397-4af4-8ec8-b2f5a3f800bf" providerId="ADAL" clId="{72387C50-EE33-4B69-8BC1-DBE94ACE2C61}" dt="2022-08-25T12:02:57.278" v="1257" actId="478"/>
          <ac:cxnSpMkLst>
            <pc:docMk/>
            <pc:sldMk cId="4277433190" sldId="2147308090"/>
            <ac:cxnSpMk id="17" creationId="{57ABD8F0-3E44-4170-90C5-E42F24FA29BA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1794839835" sldId="2147308091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794839835" sldId="2147308091"/>
            <ac:spMk id="2" creationId="{9D7947C7-2D68-4D04-8E1C-D886F5186855}"/>
          </ac:spMkLst>
        </pc:spChg>
        <pc:spChg chg="del">
          <ac:chgData name="Lepcha, Prachi" userId="4f5c4ef1-c397-4af4-8ec8-b2f5a3f800bf" providerId="ADAL" clId="{72387C50-EE33-4B69-8BC1-DBE94ACE2C61}" dt="2022-08-25T11:02:32.770" v="335"/>
          <ac:spMkLst>
            <pc:docMk/>
            <pc:sldMk cId="1794839835" sldId="2147308091"/>
            <ac:spMk id="3" creationId="{468869BA-6685-43DE-BF98-7E9EC1C70725}"/>
          </ac:spMkLst>
        </pc:spChg>
        <pc:picChg chg="add mod">
          <ac:chgData name="Lepcha, Prachi" userId="4f5c4ef1-c397-4af4-8ec8-b2f5a3f800bf" providerId="ADAL" clId="{72387C50-EE33-4B69-8BC1-DBE94ACE2C61}" dt="2022-08-25T12:32:55.472" v="1643" actId="1036"/>
          <ac:picMkLst>
            <pc:docMk/>
            <pc:sldMk cId="1794839835" sldId="2147308091"/>
            <ac:picMk id="4" creationId="{BE9E0806-5BB7-477A-BCF7-EE0CE85A29DF}"/>
          </ac:picMkLst>
        </pc:picChg>
        <pc:cxnChg chg="add mod">
          <ac:chgData name="Lepcha, Prachi" userId="4f5c4ef1-c397-4af4-8ec8-b2f5a3f800bf" providerId="ADAL" clId="{72387C50-EE33-4B69-8BC1-DBE94ACE2C61}" dt="2022-08-25T12:03:58.593" v="1269" actId="14100"/>
          <ac:cxnSpMkLst>
            <pc:docMk/>
            <pc:sldMk cId="1794839835" sldId="2147308091"/>
            <ac:cxnSpMk id="6" creationId="{80B12CA2-C08B-47CC-9AC8-1A3647F4FC14}"/>
          </ac:cxnSpMkLst>
        </pc:cxnChg>
      </pc:sldChg>
      <pc:sldChg chg="addSp delSp modSp add mod">
        <pc:chgData name="Lepcha, Prachi" userId="4f5c4ef1-c397-4af4-8ec8-b2f5a3f800bf" providerId="ADAL" clId="{72387C50-EE33-4B69-8BC1-DBE94ACE2C61}" dt="2022-08-25T22:00:32.670" v="6121" actId="1582"/>
        <pc:sldMkLst>
          <pc:docMk/>
          <pc:sldMk cId="4223964879" sldId="2147308092"/>
        </pc:sldMkLst>
        <pc:spChg chg="del">
          <ac:chgData name="Lepcha, Prachi" userId="4f5c4ef1-c397-4af4-8ec8-b2f5a3f800bf" providerId="ADAL" clId="{72387C50-EE33-4B69-8BC1-DBE94ACE2C61}" dt="2022-08-25T11:17:14.369" v="549" actId="21"/>
          <ac:spMkLst>
            <pc:docMk/>
            <pc:sldMk cId="4223964879" sldId="2147308092"/>
            <ac:spMk id="9" creationId="{052867EE-0C63-4335-9048-0FA50AC7C89B}"/>
          </ac:spMkLst>
        </pc:spChg>
        <pc:spChg chg="add mod">
          <ac:chgData name="Lepcha, Prachi" userId="4f5c4ef1-c397-4af4-8ec8-b2f5a3f800bf" providerId="ADAL" clId="{72387C50-EE33-4B69-8BC1-DBE94ACE2C61}" dt="2022-08-25T22:00:32.670" v="6121" actId="1582"/>
          <ac:spMkLst>
            <pc:docMk/>
            <pc:sldMk cId="4223964879" sldId="2147308092"/>
            <ac:spMk id="10" creationId="{D7B561B6-7566-4D63-BC1A-E9FF319491BF}"/>
          </ac:spMkLst>
        </pc:spChg>
        <pc:spChg chg="mod">
          <ac:chgData name="Lepcha, Prachi" userId="4f5c4ef1-c397-4af4-8ec8-b2f5a3f800bf" providerId="ADAL" clId="{72387C50-EE33-4B69-8BC1-DBE94ACE2C61}" dt="2022-08-25T11:20:10.205" v="628" actId="20577"/>
          <ac:spMkLst>
            <pc:docMk/>
            <pc:sldMk cId="4223964879" sldId="2147308092"/>
            <ac:spMk id="11" creationId="{494229AA-CA21-42B0-9EF7-D6F60C7FF5CA}"/>
          </ac:spMkLst>
        </pc:spChg>
        <pc:spChg chg="add mod">
          <ac:chgData name="Lepcha, Prachi" userId="4f5c4ef1-c397-4af4-8ec8-b2f5a3f800bf" providerId="ADAL" clId="{72387C50-EE33-4B69-8BC1-DBE94ACE2C61}" dt="2022-08-25T11:21:16.766" v="634" actId="1035"/>
          <ac:spMkLst>
            <pc:docMk/>
            <pc:sldMk cId="4223964879" sldId="2147308092"/>
            <ac:spMk id="12" creationId="{FFA17FAF-52CA-477E-BBBD-3A94E123D53D}"/>
          </ac:spMkLst>
        </pc:spChg>
        <pc:spChg chg="add mod">
          <ac:chgData name="Lepcha, Prachi" userId="4f5c4ef1-c397-4af4-8ec8-b2f5a3f800bf" providerId="ADAL" clId="{72387C50-EE33-4B69-8BC1-DBE94ACE2C61}" dt="2022-08-25T11:21:33.254" v="638" actId="1038"/>
          <ac:spMkLst>
            <pc:docMk/>
            <pc:sldMk cId="4223964879" sldId="2147308092"/>
            <ac:spMk id="14" creationId="{F6A3B31C-AE65-42E9-9DA4-3746D28716BD}"/>
          </ac:spMkLst>
        </pc:spChg>
        <pc:picChg chg="add mod modCrop">
          <ac:chgData name="Lepcha, Prachi" userId="4f5c4ef1-c397-4af4-8ec8-b2f5a3f800bf" providerId="ADAL" clId="{72387C50-EE33-4B69-8BC1-DBE94ACE2C61}" dt="2022-08-25T11:18:19.565" v="563" actId="1076"/>
          <ac:picMkLst>
            <pc:docMk/>
            <pc:sldMk cId="4223964879" sldId="2147308092"/>
            <ac:picMk id="3" creationId="{8BE37F71-A674-4DED-AD61-32B83D55B81A}"/>
          </ac:picMkLst>
        </pc:picChg>
        <pc:picChg chg="add mod modCrop">
          <ac:chgData name="Lepcha, Prachi" userId="4f5c4ef1-c397-4af4-8ec8-b2f5a3f800bf" providerId="ADAL" clId="{72387C50-EE33-4B69-8BC1-DBE94ACE2C61}" dt="2022-08-25T11:18:19.565" v="563" actId="1076"/>
          <ac:picMkLst>
            <pc:docMk/>
            <pc:sldMk cId="4223964879" sldId="2147308092"/>
            <ac:picMk id="5" creationId="{625D2448-4467-4315-A63B-C816851D866C}"/>
          </ac:picMkLst>
        </pc:picChg>
        <pc:picChg chg="add del mod">
          <ac:chgData name="Lepcha, Prachi" userId="4f5c4ef1-c397-4af4-8ec8-b2f5a3f800bf" providerId="ADAL" clId="{72387C50-EE33-4B69-8BC1-DBE94ACE2C61}" dt="2022-08-25T11:17:27.935" v="554" actId="478"/>
          <ac:picMkLst>
            <pc:docMk/>
            <pc:sldMk cId="4223964879" sldId="2147308092"/>
            <ac:picMk id="7" creationId="{87AC956C-FCC5-4C0B-9204-4DA980137A23}"/>
          </ac:picMkLst>
        </pc:picChg>
        <pc:picChg chg="del">
          <ac:chgData name="Lepcha, Prachi" userId="4f5c4ef1-c397-4af4-8ec8-b2f5a3f800bf" providerId="ADAL" clId="{72387C50-EE33-4B69-8BC1-DBE94ACE2C61}" dt="2022-08-25T11:15:08.815" v="531" actId="478"/>
          <ac:picMkLst>
            <pc:docMk/>
            <pc:sldMk cId="4223964879" sldId="2147308092"/>
            <ac:picMk id="8" creationId="{9D01C4D6-88E0-44D1-97E8-64FC189D25FC}"/>
          </ac:picMkLst>
        </pc:picChg>
        <pc:picChg chg="del">
          <ac:chgData name="Lepcha, Prachi" userId="4f5c4ef1-c397-4af4-8ec8-b2f5a3f800bf" providerId="ADAL" clId="{72387C50-EE33-4B69-8BC1-DBE94ACE2C61}" dt="2022-08-25T11:15:09.659" v="532" actId="478"/>
          <ac:picMkLst>
            <pc:docMk/>
            <pc:sldMk cId="4223964879" sldId="2147308092"/>
            <ac:picMk id="13" creationId="{C95CD277-9050-4442-B640-CE85A37BFFED}"/>
          </ac:picMkLst>
        </pc:picChg>
        <pc:cxnChg chg="add mod">
          <ac:chgData name="Lepcha, Prachi" userId="4f5c4ef1-c397-4af4-8ec8-b2f5a3f800bf" providerId="ADAL" clId="{72387C50-EE33-4B69-8BC1-DBE94ACE2C61}" dt="2022-08-25T12:02:36.867" v="1255" actId="1582"/>
          <ac:cxnSpMkLst>
            <pc:docMk/>
            <pc:sldMk cId="4223964879" sldId="2147308092"/>
            <ac:cxnSpMk id="16" creationId="{4690D7EC-39AB-4663-A2BF-DCB575EEC59D}"/>
          </ac:cxnSpMkLst>
        </pc:cxnChg>
      </pc:sldChg>
      <pc:sldChg chg="addSp delSp modSp add mod">
        <pc:chgData name="Lepcha, Prachi" userId="4f5c4ef1-c397-4af4-8ec8-b2f5a3f800bf" providerId="ADAL" clId="{72387C50-EE33-4B69-8BC1-DBE94ACE2C61}" dt="2022-08-25T22:01:24.557" v="6132" actId="1035"/>
        <pc:sldMkLst>
          <pc:docMk/>
          <pc:sldMk cId="2972136983" sldId="2147308093"/>
        </pc:sldMkLst>
        <pc:spChg chg="del">
          <ac:chgData name="Lepcha, Prachi" userId="4f5c4ef1-c397-4af4-8ec8-b2f5a3f800bf" providerId="ADAL" clId="{72387C50-EE33-4B69-8BC1-DBE94ACE2C61}" dt="2022-08-25T11:23:18.601" v="658" actId="478"/>
          <ac:spMkLst>
            <pc:docMk/>
            <pc:sldMk cId="2972136983" sldId="2147308093"/>
            <ac:spMk id="10" creationId="{D7B561B6-7566-4D63-BC1A-E9FF319491BF}"/>
          </ac:spMkLst>
        </pc:spChg>
        <pc:spChg chg="mod">
          <ac:chgData name="Lepcha, Prachi" userId="4f5c4ef1-c397-4af4-8ec8-b2f5a3f800bf" providerId="ADAL" clId="{72387C50-EE33-4B69-8BC1-DBE94ACE2C61}" dt="2022-08-25T11:26:42.971" v="726" actId="1076"/>
          <ac:spMkLst>
            <pc:docMk/>
            <pc:sldMk cId="2972136983" sldId="2147308093"/>
            <ac:spMk id="11" creationId="{494229AA-CA21-42B0-9EF7-D6F60C7FF5CA}"/>
          </ac:spMkLst>
        </pc:spChg>
        <pc:spChg chg="del">
          <ac:chgData name="Lepcha, Prachi" userId="4f5c4ef1-c397-4af4-8ec8-b2f5a3f800bf" providerId="ADAL" clId="{72387C50-EE33-4B69-8BC1-DBE94ACE2C61}" dt="2022-08-25T11:25:17.793" v="673" actId="21"/>
          <ac:spMkLst>
            <pc:docMk/>
            <pc:sldMk cId="2972136983" sldId="2147308093"/>
            <ac:spMk id="12" creationId="{FFA17FAF-52CA-477E-BBBD-3A94E123D53D}"/>
          </ac:spMkLst>
        </pc:spChg>
        <pc:spChg chg="del">
          <ac:chgData name="Lepcha, Prachi" userId="4f5c4ef1-c397-4af4-8ec8-b2f5a3f800bf" providerId="ADAL" clId="{72387C50-EE33-4B69-8BC1-DBE94ACE2C61}" dt="2022-08-25T11:25:17.793" v="673" actId="21"/>
          <ac:spMkLst>
            <pc:docMk/>
            <pc:sldMk cId="2972136983" sldId="2147308093"/>
            <ac:spMk id="14" creationId="{F6A3B31C-AE65-42E9-9DA4-3746D28716BD}"/>
          </ac:spMkLst>
        </pc:spChg>
        <pc:spChg chg="add mod">
          <ac:chgData name="Lepcha, Prachi" userId="4f5c4ef1-c397-4af4-8ec8-b2f5a3f800bf" providerId="ADAL" clId="{72387C50-EE33-4B69-8BC1-DBE94ACE2C61}" dt="2022-08-25T22:01:06.469" v="6125" actId="1038"/>
          <ac:spMkLst>
            <pc:docMk/>
            <pc:sldMk cId="2972136983" sldId="2147308093"/>
            <ac:spMk id="16" creationId="{D056E62E-7A4C-4FD9-B6C6-A407B8489D66}"/>
          </ac:spMkLst>
        </pc:spChg>
        <pc:spChg chg="add del mod">
          <ac:chgData name="Lepcha, Prachi" userId="4f5c4ef1-c397-4af4-8ec8-b2f5a3f800bf" providerId="ADAL" clId="{72387C50-EE33-4B69-8BC1-DBE94ACE2C61}" dt="2022-08-25T11:25:54.554" v="694" actId="478"/>
          <ac:spMkLst>
            <pc:docMk/>
            <pc:sldMk cId="2972136983" sldId="2147308093"/>
            <ac:spMk id="17" creationId="{D302531A-91A6-47FE-8F70-3958FB0A9053}"/>
          </ac:spMkLst>
        </pc:spChg>
        <pc:spChg chg="add mod">
          <ac:chgData name="Lepcha, Prachi" userId="4f5c4ef1-c397-4af4-8ec8-b2f5a3f800bf" providerId="ADAL" clId="{72387C50-EE33-4B69-8BC1-DBE94ACE2C61}" dt="2022-08-25T22:01:24.557" v="6132" actId="1035"/>
          <ac:spMkLst>
            <pc:docMk/>
            <pc:sldMk cId="2972136983" sldId="2147308093"/>
            <ac:spMk id="18" creationId="{C0A868FC-B2AA-4FE5-A70A-33FEF627F0FD}"/>
          </ac:spMkLst>
        </pc:spChg>
        <pc:picChg chg="del">
          <ac:chgData name="Lepcha, Prachi" userId="4f5c4ef1-c397-4af4-8ec8-b2f5a3f800bf" providerId="ADAL" clId="{72387C50-EE33-4B69-8BC1-DBE94ACE2C61}" dt="2022-08-25T11:22:28.768" v="640" actId="478"/>
          <ac:picMkLst>
            <pc:docMk/>
            <pc:sldMk cId="2972136983" sldId="2147308093"/>
            <ac:picMk id="3" creationId="{8BE37F71-A674-4DED-AD61-32B83D55B81A}"/>
          </ac:picMkLst>
        </pc:picChg>
        <pc:picChg chg="add del mod">
          <ac:chgData name="Lepcha, Prachi" userId="4f5c4ef1-c397-4af4-8ec8-b2f5a3f800bf" providerId="ADAL" clId="{72387C50-EE33-4B69-8BC1-DBE94ACE2C61}" dt="2022-08-25T11:22:49.811" v="650" actId="478"/>
          <ac:picMkLst>
            <pc:docMk/>
            <pc:sldMk cId="2972136983" sldId="2147308093"/>
            <ac:picMk id="4" creationId="{6C90D482-5DBB-4756-8BE5-3524C41A339F}"/>
          </ac:picMkLst>
        </pc:picChg>
        <pc:picChg chg="del">
          <ac:chgData name="Lepcha, Prachi" userId="4f5c4ef1-c397-4af4-8ec8-b2f5a3f800bf" providerId="ADAL" clId="{72387C50-EE33-4B69-8BC1-DBE94ACE2C61}" dt="2022-08-25T11:22:29.529" v="641" actId="478"/>
          <ac:picMkLst>
            <pc:docMk/>
            <pc:sldMk cId="2972136983" sldId="2147308093"/>
            <ac:picMk id="5" creationId="{625D2448-4467-4315-A63B-C816851D866C}"/>
          </ac:picMkLst>
        </pc:picChg>
        <pc:picChg chg="add del mod">
          <ac:chgData name="Lepcha, Prachi" userId="4f5c4ef1-c397-4af4-8ec8-b2f5a3f800bf" providerId="ADAL" clId="{72387C50-EE33-4B69-8BC1-DBE94ACE2C61}" dt="2022-08-25T11:22:49.811" v="650" actId="478"/>
          <ac:picMkLst>
            <pc:docMk/>
            <pc:sldMk cId="2972136983" sldId="2147308093"/>
            <ac:picMk id="7" creationId="{F72E5190-D661-4CBD-B945-808F2489C1DA}"/>
          </ac:picMkLst>
        </pc:picChg>
        <pc:picChg chg="add mod modCrop">
          <ac:chgData name="Lepcha, Prachi" userId="4f5c4ef1-c397-4af4-8ec8-b2f5a3f800bf" providerId="ADAL" clId="{72387C50-EE33-4B69-8BC1-DBE94ACE2C61}" dt="2022-08-25T11:25:29.532" v="674" actId="1076"/>
          <ac:picMkLst>
            <pc:docMk/>
            <pc:sldMk cId="2972136983" sldId="2147308093"/>
            <ac:picMk id="9" creationId="{DD27DECC-EB38-4715-B23E-81F2AEFFCFA7}"/>
          </ac:picMkLst>
        </pc:picChg>
        <pc:picChg chg="add mod modCrop">
          <ac:chgData name="Lepcha, Prachi" userId="4f5c4ef1-c397-4af4-8ec8-b2f5a3f800bf" providerId="ADAL" clId="{72387C50-EE33-4B69-8BC1-DBE94ACE2C61}" dt="2022-08-25T11:25:29.532" v="674" actId="1076"/>
          <ac:picMkLst>
            <pc:docMk/>
            <pc:sldMk cId="2972136983" sldId="2147308093"/>
            <ac:picMk id="15" creationId="{8C2D95DF-0C74-47CB-A6CC-50FBDFABFD67}"/>
          </ac:picMkLst>
        </pc:picChg>
        <pc:cxnChg chg="add mod">
          <ac:chgData name="Lepcha, Prachi" userId="4f5c4ef1-c397-4af4-8ec8-b2f5a3f800bf" providerId="ADAL" clId="{72387C50-EE33-4B69-8BC1-DBE94ACE2C61}" dt="2022-08-25T12:00:58.698" v="1253" actId="14100"/>
          <ac:cxnSpMkLst>
            <pc:docMk/>
            <pc:sldMk cId="2972136983" sldId="2147308093"/>
            <ac:cxnSpMk id="20" creationId="{0750C6E8-C940-4D77-AACD-5E5DD03F19ED}"/>
          </ac:cxnSpMkLst>
        </pc:cxnChg>
      </pc:sldChg>
      <pc:sldChg chg="addSp delSp modSp add mod setBg">
        <pc:chgData name="Lepcha, Prachi" userId="4f5c4ef1-c397-4af4-8ec8-b2f5a3f800bf" providerId="ADAL" clId="{72387C50-EE33-4B69-8BC1-DBE94ACE2C61}" dt="2022-08-25T22:02:33.056" v="6141" actId="208"/>
        <pc:sldMkLst>
          <pc:docMk/>
          <pc:sldMk cId="2415921538" sldId="2147308094"/>
        </pc:sldMkLst>
        <pc:spChg chg="add del mod">
          <ac:chgData name="Lepcha, Prachi" userId="4f5c4ef1-c397-4af4-8ec8-b2f5a3f800bf" providerId="ADAL" clId="{72387C50-EE33-4B69-8BC1-DBE94ACE2C61}" dt="2022-08-25T22:01:57.266" v="6137" actId="1037"/>
          <ac:spMkLst>
            <pc:docMk/>
            <pc:sldMk cId="2415921538" sldId="2147308094"/>
            <ac:spMk id="8" creationId="{CFDFA92F-348B-4D75-8418-1EC40FA55619}"/>
          </ac:spMkLst>
        </pc:spChg>
        <pc:spChg chg="del mod">
          <ac:chgData name="Lepcha, Prachi" userId="4f5c4ef1-c397-4af4-8ec8-b2f5a3f800bf" providerId="ADAL" clId="{72387C50-EE33-4B69-8BC1-DBE94ACE2C61}" dt="2022-08-25T11:33:03.152" v="804" actId="21"/>
          <ac:spMkLst>
            <pc:docMk/>
            <pc:sldMk cId="2415921538" sldId="2147308094"/>
            <ac:spMk id="11" creationId="{494229AA-CA21-42B0-9EF7-D6F60C7FF5CA}"/>
          </ac:spMkLst>
        </pc:spChg>
        <pc:spChg chg="del">
          <ac:chgData name="Lepcha, Prachi" userId="4f5c4ef1-c397-4af4-8ec8-b2f5a3f800bf" providerId="ADAL" clId="{72387C50-EE33-4B69-8BC1-DBE94ACE2C61}" dt="2022-08-25T11:27:26.412" v="729" actId="478"/>
          <ac:spMkLst>
            <pc:docMk/>
            <pc:sldMk cId="2415921538" sldId="2147308094"/>
            <ac:spMk id="16" creationId="{D056E62E-7A4C-4FD9-B6C6-A407B8489D66}"/>
          </ac:spMkLst>
        </pc:spChg>
        <pc:spChg chg="add mod">
          <ac:chgData name="Lepcha, Prachi" userId="4f5c4ef1-c397-4af4-8ec8-b2f5a3f800bf" providerId="ADAL" clId="{72387C50-EE33-4B69-8BC1-DBE94ACE2C61}" dt="2022-08-25T11:44:30.539" v="1028" actId="1076"/>
          <ac:spMkLst>
            <pc:docMk/>
            <pc:sldMk cId="2415921538" sldId="2147308094"/>
            <ac:spMk id="17" creationId="{2C997563-E9A1-435A-B08D-FA6A462212C2}"/>
          </ac:spMkLst>
        </pc:spChg>
        <pc:spChg chg="del">
          <ac:chgData name="Lepcha, Prachi" userId="4f5c4ef1-c397-4af4-8ec8-b2f5a3f800bf" providerId="ADAL" clId="{72387C50-EE33-4B69-8BC1-DBE94ACE2C61}" dt="2022-08-25T11:27:27.771" v="731" actId="478"/>
          <ac:spMkLst>
            <pc:docMk/>
            <pc:sldMk cId="2415921538" sldId="2147308094"/>
            <ac:spMk id="18" creationId="{C0A868FC-B2AA-4FE5-A70A-33FEF627F0FD}"/>
          </ac:spMkLst>
        </pc:spChg>
        <pc:spChg chg="add mod">
          <ac:chgData name="Lepcha, Prachi" userId="4f5c4ef1-c397-4af4-8ec8-b2f5a3f800bf" providerId="ADAL" clId="{72387C50-EE33-4B69-8BC1-DBE94ACE2C61}" dt="2022-08-25T12:40:15.535" v="1771" actId="1035"/>
          <ac:spMkLst>
            <pc:docMk/>
            <pc:sldMk cId="2415921538" sldId="2147308094"/>
            <ac:spMk id="19" creationId="{61F87F11-0F88-4172-861B-8BD4093A17A9}"/>
          </ac:spMkLst>
        </pc:spChg>
        <pc:spChg chg="add mod">
          <ac:chgData name="Lepcha, Prachi" userId="4f5c4ef1-c397-4af4-8ec8-b2f5a3f800bf" providerId="ADAL" clId="{72387C50-EE33-4B69-8BC1-DBE94ACE2C61}" dt="2022-08-25T11:45:35.399" v="1031" actId="20577"/>
          <ac:spMkLst>
            <pc:docMk/>
            <pc:sldMk cId="2415921538" sldId="2147308094"/>
            <ac:spMk id="22" creationId="{7668F7E7-31E1-4BC9-8C6B-DFCB0D41950C}"/>
          </ac:spMkLst>
        </pc:spChg>
        <pc:spChg chg="add mod">
          <ac:chgData name="Lepcha, Prachi" userId="4f5c4ef1-c397-4af4-8ec8-b2f5a3f800bf" providerId="ADAL" clId="{72387C50-EE33-4B69-8BC1-DBE94ACE2C61}" dt="2022-08-25T11:44:30.539" v="1028" actId="1076"/>
          <ac:spMkLst>
            <pc:docMk/>
            <pc:sldMk cId="2415921538" sldId="2147308094"/>
            <ac:spMk id="23" creationId="{44290D63-1574-4EAB-A1D9-87116F55CFD1}"/>
          </ac:spMkLst>
        </pc:spChg>
        <pc:spChg chg="add mod">
          <ac:chgData name="Lepcha, Prachi" userId="4f5c4ef1-c397-4af4-8ec8-b2f5a3f800bf" providerId="ADAL" clId="{72387C50-EE33-4B69-8BC1-DBE94ACE2C61}" dt="2022-08-25T22:02:33.056" v="6141" actId="208"/>
          <ac:spMkLst>
            <pc:docMk/>
            <pc:sldMk cId="2415921538" sldId="2147308094"/>
            <ac:spMk id="24" creationId="{B7DEC078-A36F-4C0F-9127-FB1D9F7B50C6}"/>
          </ac:spMkLst>
        </pc:spChg>
        <pc:spChg chg="add mod">
          <ac:chgData name="Lepcha, Prachi" userId="4f5c4ef1-c397-4af4-8ec8-b2f5a3f800bf" providerId="ADAL" clId="{72387C50-EE33-4B69-8BC1-DBE94ACE2C61}" dt="2022-08-25T22:02:24.867" v="6140" actId="208"/>
          <ac:spMkLst>
            <pc:docMk/>
            <pc:sldMk cId="2415921538" sldId="2147308094"/>
            <ac:spMk id="25" creationId="{515CC3E6-EA14-45FB-8156-6C1262C4F374}"/>
          </ac:spMkLst>
        </pc:spChg>
        <pc:picChg chg="add del mod modCrop">
          <ac:chgData name="Lepcha, Prachi" userId="4f5c4ef1-c397-4af4-8ec8-b2f5a3f800bf" providerId="ADAL" clId="{72387C50-EE33-4B69-8BC1-DBE94ACE2C61}" dt="2022-08-25T11:29:11.069" v="745" actId="478"/>
          <ac:picMkLst>
            <pc:docMk/>
            <pc:sldMk cId="2415921538" sldId="2147308094"/>
            <ac:picMk id="3" creationId="{D9286520-05C7-4D6E-B47F-B4B9F8871B2B}"/>
          </ac:picMkLst>
        </pc:picChg>
        <pc:picChg chg="add mod modCrop">
          <ac:chgData name="Lepcha, Prachi" userId="4f5c4ef1-c397-4af4-8ec8-b2f5a3f800bf" providerId="ADAL" clId="{72387C50-EE33-4B69-8BC1-DBE94ACE2C61}" dt="2022-08-25T11:44:19.011" v="1027" actId="1076"/>
          <ac:picMkLst>
            <pc:docMk/>
            <pc:sldMk cId="2415921538" sldId="2147308094"/>
            <ac:picMk id="5" creationId="{A025BC13-153A-4109-A6EC-286B38936D23}"/>
          </ac:picMkLst>
        </pc:picChg>
        <pc:picChg chg="add mod modCrop">
          <ac:chgData name="Lepcha, Prachi" userId="4f5c4ef1-c397-4af4-8ec8-b2f5a3f800bf" providerId="ADAL" clId="{72387C50-EE33-4B69-8BC1-DBE94ACE2C61}" dt="2022-08-25T11:44:19.011" v="1027" actId="1076"/>
          <ac:picMkLst>
            <pc:docMk/>
            <pc:sldMk cId="2415921538" sldId="2147308094"/>
            <ac:picMk id="7" creationId="{3A2F58CA-2BCC-41FB-8C87-FF32844B48CE}"/>
          </ac:picMkLst>
        </pc:picChg>
        <pc:picChg chg="del">
          <ac:chgData name="Lepcha, Prachi" userId="4f5c4ef1-c397-4af4-8ec8-b2f5a3f800bf" providerId="ADAL" clId="{72387C50-EE33-4B69-8BC1-DBE94ACE2C61}" dt="2022-08-25T11:27:25.365" v="728" actId="478"/>
          <ac:picMkLst>
            <pc:docMk/>
            <pc:sldMk cId="2415921538" sldId="2147308094"/>
            <ac:picMk id="9" creationId="{DD27DECC-EB38-4715-B23E-81F2AEFFCFA7}"/>
          </ac:picMkLst>
        </pc:picChg>
        <pc:picChg chg="add del">
          <ac:chgData name="Lepcha, Prachi" userId="4f5c4ef1-c397-4af4-8ec8-b2f5a3f800bf" providerId="ADAL" clId="{72387C50-EE33-4B69-8BC1-DBE94ACE2C61}" dt="2022-08-25T11:32:59.602" v="803" actId="478"/>
          <ac:picMkLst>
            <pc:docMk/>
            <pc:sldMk cId="2415921538" sldId="2147308094"/>
            <ac:picMk id="12" creationId="{6B406A41-1DF7-4265-8AC3-3281A650FB36}"/>
          </ac:picMkLst>
        </pc:picChg>
        <pc:picChg chg="add mod modCrop">
          <ac:chgData name="Lepcha, Prachi" userId="4f5c4ef1-c397-4af4-8ec8-b2f5a3f800bf" providerId="ADAL" clId="{72387C50-EE33-4B69-8BC1-DBE94ACE2C61}" dt="2022-08-25T11:44:19.011" v="1027" actId="1076"/>
          <ac:picMkLst>
            <pc:docMk/>
            <pc:sldMk cId="2415921538" sldId="2147308094"/>
            <ac:picMk id="14" creationId="{A6CEEC97-3594-4E06-9A88-3E92DEEEFB6F}"/>
          </ac:picMkLst>
        </pc:picChg>
        <pc:picChg chg="del">
          <ac:chgData name="Lepcha, Prachi" userId="4f5c4ef1-c397-4af4-8ec8-b2f5a3f800bf" providerId="ADAL" clId="{72387C50-EE33-4B69-8BC1-DBE94ACE2C61}" dt="2022-08-25T11:27:26.969" v="730" actId="478"/>
          <ac:picMkLst>
            <pc:docMk/>
            <pc:sldMk cId="2415921538" sldId="2147308094"/>
            <ac:picMk id="15" creationId="{8C2D95DF-0C74-47CB-A6CC-50FBDFABFD67}"/>
          </ac:picMkLst>
        </pc:picChg>
        <pc:cxnChg chg="add del mod">
          <ac:chgData name="Lepcha, Prachi" userId="4f5c4ef1-c397-4af4-8ec8-b2f5a3f800bf" providerId="ADAL" clId="{72387C50-EE33-4B69-8BC1-DBE94ACE2C61}" dt="2022-08-25T11:42:31.844" v="1020" actId="478"/>
          <ac:cxnSpMkLst>
            <pc:docMk/>
            <pc:sldMk cId="2415921538" sldId="2147308094"/>
            <ac:cxnSpMk id="21" creationId="{C5A74AB0-9B03-4F6B-8939-40492852DA43}"/>
          </ac:cxnSpMkLst>
        </pc:cxnChg>
        <pc:cxnChg chg="add mod">
          <ac:chgData name="Lepcha, Prachi" userId="4f5c4ef1-c397-4af4-8ec8-b2f5a3f800bf" providerId="ADAL" clId="{72387C50-EE33-4B69-8BC1-DBE94ACE2C61}" dt="2022-08-25T11:44:30.539" v="1028" actId="1076"/>
          <ac:cxnSpMkLst>
            <pc:docMk/>
            <pc:sldMk cId="2415921538" sldId="2147308094"/>
            <ac:cxnSpMk id="26" creationId="{37DF7191-C6EA-4654-B93B-9FCFBF182CB2}"/>
          </ac:cxnSpMkLst>
        </pc:cxnChg>
        <pc:cxnChg chg="add mod">
          <ac:chgData name="Lepcha, Prachi" userId="4f5c4ef1-c397-4af4-8ec8-b2f5a3f800bf" providerId="ADAL" clId="{72387C50-EE33-4B69-8BC1-DBE94ACE2C61}" dt="2022-08-25T11:44:30.539" v="1028" actId="1076"/>
          <ac:cxnSpMkLst>
            <pc:docMk/>
            <pc:sldMk cId="2415921538" sldId="2147308094"/>
            <ac:cxnSpMk id="28" creationId="{F006FE4F-91F3-46A3-95B4-6FADE3218F4A}"/>
          </ac:cxnSpMkLst>
        </pc:cxnChg>
      </pc:sldChg>
      <pc:sldChg chg="addSp delSp modSp add mod">
        <pc:chgData name="Lepcha, Prachi" userId="4f5c4ef1-c397-4af4-8ec8-b2f5a3f800bf" providerId="ADAL" clId="{72387C50-EE33-4B69-8BC1-DBE94ACE2C61}" dt="2022-08-25T14:24:56.616" v="3263" actId="1076"/>
        <pc:sldMkLst>
          <pc:docMk/>
          <pc:sldMk cId="519528030" sldId="2147308095"/>
        </pc:sldMkLst>
        <pc:spChg chg="add del mod">
          <ac:chgData name="Lepcha, Prachi" userId="4f5c4ef1-c397-4af4-8ec8-b2f5a3f800bf" providerId="ADAL" clId="{72387C50-EE33-4B69-8BC1-DBE94ACE2C61}" dt="2022-08-25T14:24:20.183" v="3254" actId="21"/>
          <ac:spMkLst>
            <pc:docMk/>
            <pc:sldMk cId="519528030" sldId="2147308095"/>
            <ac:spMk id="4" creationId="{766EA7B7-0904-44CE-9183-184EE4E083D7}"/>
          </ac:spMkLst>
        </pc:spChg>
        <pc:spChg chg="add mod">
          <ac:chgData name="Lepcha, Prachi" userId="4f5c4ef1-c397-4af4-8ec8-b2f5a3f800bf" providerId="ADAL" clId="{72387C50-EE33-4B69-8BC1-DBE94ACE2C61}" dt="2022-08-25T12:40:52.990" v="1774" actId="1076"/>
          <ac:spMkLst>
            <pc:docMk/>
            <pc:sldMk cId="519528030" sldId="2147308095"/>
            <ac:spMk id="6" creationId="{B5EEE4F3-5AE0-4FC3-BE55-7CD5F31273B7}"/>
          </ac:spMkLst>
        </pc:spChg>
        <pc:spChg chg="add del mod">
          <ac:chgData name="Lepcha, Prachi" userId="4f5c4ef1-c397-4af4-8ec8-b2f5a3f800bf" providerId="ADAL" clId="{72387C50-EE33-4B69-8BC1-DBE94ACE2C61}" dt="2022-08-25T14:24:44.753" v="3260" actId="21"/>
          <ac:spMkLst>
            <pc:docMk/>
            <pc:sldMk cId="519528030" sldId="2147308095"/>
            <ac:spMk id="10" creationId="{4877B34E-5F46-4BA9-9FD9-A6C28FE9D47E}"/>
          </ac:spMkLst>
        </pc:spChg>
        <pc:spChg chg="del mod">
          <ac:chgData name="Lepcha, Prachi" userId="4f5c4ef1-c397-4af4-8ec8-b2f5a3f800bf" providerId="ADAL" clId="{72387C50-EE33-4B69-8BC1-DBE94ACE2C61}" dt="2022-08-25T12:34:49.686" v="1665" actId="21"/>
          <ac:spMkLst>
            <pc:docMk/>
            <pc:sldMk cId="519528030" sldId="2147308095"/>
            <ac:spMk id="11" creationId="{494229AA-CA21-42B0-9EF7-D6F60C7FF5CA}"/>
          </ac:spMkLst>
        </pc:spChg>
        <pc:spChg chg="add mod">
          <ac:chgData name="Lepcha, Prachi" userId="4f5c4ef1-c397-4af4-8ec8-b2f5a3f800bf" providerId="ADAL" clId="{72387C50-EE33-4B69-8BC1-DBE94ACE2C61}" dt="2022-08-25T14:24:56.616" v="3263" actId="1076"/>
          <ac:spMkLst>
            <pc:docMk/>
            <pc:sldMk cId="519528030" sldId="2147308095"/>
            <ac:spMk id="13" creationId="{244A295D-9BC3-477A-94A2-704493A6696C}"/>
          </ac:spMkLst>
        </pc:spChg>
        <pc:picChg chg="del mod">
          <ac:chgData name="Lepcha, Prachi" userId="4f5c4ef1-c397-4af4-8ec8-b2f5a3f800bf" providerId="ADAL" clId="{72387C50-EE33-4B69-8BC1-DBE94ACE2C61}" dt="2022-08-25T12:36:56.758" v="1715" actId="21"/>
          <ac:picMkLst>
            <pc:docMk/>
            <pc:sldMk cId="519528030" sldId="2147308095"/>
            <ac:picMk id="3" creationId="{D9286520-05C7-4D6E-B47F-B4B9F8871B2B}"/>
          </ac:picMkLst>
        </pc:picChg>
        <pc:picChg chg="add del mod modCrop">
          <ac:chgData name="Lepcha, Prachi" userId="4f5c4ef1-c397-4af4-8ec8-b2f5a3f800bf" providerId="ADAL" clId="{72387C50-EE33-4B69-8BC1-DBE94ACE2C61}" dt="2022-08-25T14:24:20.183" v="3254" actId="21"/>
          <ac:picMkLst>
            <pc:docMk/>
            <pc:sldMk cId="519528030" sldId="2147308095"/>
            <ac:picMk id="5" creationId="{9121B740-14E6-475B-8979-54948CA02C83}"/>
          </ac:picMkLst>
        </pc:picChg>
        <pc:picChg chg="add mod">
          <ac:chgData name="Lepcha, Prachi" userId="4f5c4ef1-c397-4af4-8ec8-b2f5a3f800bf" providerId="ADAL" clId="{72387C50-EE33-4B69-8BC1-DBE94ACE2C61}" dt="2022-08-25T14:24:50.010" v="3261" actId="1076"/>
          <ac:picMkLst>
            <pc:docMk/>
            <pc:sldMk cId="519528030" sldId="2147308095"/>
            <ac:picMk id="8" creationId="{4E0EBE69-55E7-4321-9B78-05DBDD0B8EB6}"/>
          </ac:picMkLst>
        </pc:picChg>
        <pc:picChg chg="add del mod">
          <ac:chgData name="Lepcha, Prachi" userId="4f5c4ef1-c397-4af4-8ec8-b2f5a3f800bf" providerId="ADAL" clId="{72387C50-EE33-4B69-8BC1-DBE94ACE2C61}" dt="2022-08-25T14:24:44.753" v="3260" actId="21"/>
          <ac:picMkLst>
            <pc:docMk/>
            <pc:sldMk cId="519528030" sldId="2147308095"/>
            <ac:picMk id="12" creationId="{51A979E7-C604-40E6-B98D-0E64FF88809F}"/>
          </ac:picMkLst>
        </pc:picChg>
        <pc:picChg chg="add mod">
          <ac:chgData name="Lepcha, Prachi" userId="4f5c4ef1-c397-4af4-8ec8-b2f5a3f800bf" providerId="ADAL" clId="{72387C50-EE33-4B69-8BC1-DBE94ACE2C61}" dt="2022-08-25T14:24:56.616" v="3263" actId="1076"/>
          <ac:picMkLst>
            <pc:docMk/>
            <pc:sldMk cId="519528030" sldId="2147308095"/>
            <ac:picMk id="14" creationId="{B6EBF9DF-CAE7-4FAF-98B5-2F94F5A9154E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22:02:51.877" v="6142" actId="1582"/>
        <pc:sldMkLst>
          <pc:docMk/>
          <pc:sldMk cId="3757470840" sldId="2147308096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3757470840" sldId="2147308096"/>
            <ac:spMk id="2" creationId="{859CA298-2113-45C3-9776-43733A08712A}"/>
          </ac:spMkLst>
        </pc:spChg>
        <pc:spChg chg="del">
          <ac:chgData name="Lepcha, Prachi" userId="4f5c4ef1-c397-4af4-8ec8-b2f5a3f800bf" providerId="ADAL" clId="{72387C50-EE33-4B69-8BC1-DBE94ACE2C61}" dt="2022-08-25T11:46:02.963" v="1034" actId="478"/>
          <ac:spMkLst>
            <pc:docMk/>
            <pc:sldMk cId="3757470840" sldId="2147308096"/>
            <ac:spMk id="3" creationId="{0CB5D0BB-B129-4451-86A9-8867C615F6F4}"/>
          </ac:spMkLst>
        </pc:spChg>
        <pc:spChg chg="add del">
          <ac:chgData name="Lepcha, Prachi" userId="4f5c4ef1-c397-4af4-8ec8-b2f5a3f800bf" providerId="ADAL" clId="{72387C50-EE33-4B69-8BC1-DBE94ACE2C61}" dt="2022-08-25T11:48:10.388" v="1057" actId="478"/>
          <ac:spMkLst>
            <pc:docMk/>
            <pc:sldMk cId="3757470840" sldId="2147308096"/>
            <ac:spMk id="7" creationId="{7EFA515D-335E-40D8-A84F-FFB2F62125A8}"/>
          </ac:spMkLst>
        </pc:spChg>
        <pc:spChg chg="add del mod">
          <ac:chgData name="Lepcha, Prachi" userId="4f5c4ef1-c397-4af4-8ec8-b2f5a3f800bf" providerId="ADAL" clId="{72387C50-EE33-4B69-8BC1-DBE94ACE2C61}" dt="2022-08-25T11:48:53.502" v="1067" actId="478"/>
          <ac:spMkLst>
            <pc:docMk/>
            <pc:sldMk cId="3757470840" sldId="2147308096"/>
            <ac:spMk id="8" creationId="{AB7B952D-6C0A-403A-A3C5-451DE6A4B84A}"/>
          </ac:spMkLst>
        </pc:spChg>
        <pc:spChg chg="add mod">
          <ac:chgData name="Lepcha, Prachi" userId="4f5c4ef1-c397-4af4-8ec8-b2f5a3f800bf" providerId="ADAL" clId="{72387C50-EE33-4B69-8BC1-DBE94ACE2C61}" dt="2022-08-25T22:02:51.877" v="6142" actId="1582"/>
          <ac:spMkLst>
            <pc:docMk/>
            <pc:sldMk cId="3757470840" sldId="2147308096"/>
            <ac:spMk id="11" creationId="{EF82A7E5-BA82-43C4-95F1-15E419AA2BF1}"/>
          </ac:spMkLst>
        </pc:spChg>
        <pc:spChg chg="add del">
          <ac:chgData name="Lepcha, Prachi" userId="4f5c4ef1-c397-4af4-8ec8-b2f5a3f800bf" providerId="ADAL" clId="{72387C50-EE33-4B69-8BC1-DBE94ACE2C61}" dt="2022-08-25T11:53:57.836" v="1137" actId="478"/>
          <ac:spMkLst>
            <pc:docMk/>
            <pc:sldMk cId="3757470840" sldId="2147308096"/>
            <ac:spMk id="12" creationId="{E2AA9FFE-527E-4F15-9C89-8124A6660576}"/>
          </ac:spMkLst>
        </pc:spChg>
        <pc:spChg chg="add del mod">
          <ac:chgData name="Lepcha, Prachi" userId="4f5c4ef1-c397-4af4-8ec8-b2f5a3f800bf" providerId="ADAL" clId="{72387C50-EE33-4B69-8BC1-DBE94ACE2C61}" dt="2022-08-25T12:21:13.356" v="1498" actId="478"/>
          <ac:spMkLst>
            <pc:docMk/>
            <pc:sldMk cId="3757470840" sldId="2147308096"/>
            <ac:spMk id="17" creationId="{C667A191-3928-488A-9E81-E2D8654EFB11}"/>
          </ac:spMkLst>
        </pc:spChg>
        <pc:spChg chg="add del mod">
          <ac:chgData name="Lepcha, Prachi" userId="4f5c4ef1-c397-4af4-8ec8-b2f5a3f800bf" providerId="ADAL" clId="{72387C50-EE33-4B69-8BC1-DBE94ACE2C61}" dt="2022-08-25T12:22:41.702" v="1520" actId="478"/>
          <ac:spMkLst>
            <pc:docMk/>
            <pc:sldMk cId="3757470840" sldId="2147308096"/>
            <ac:spMk id="18" creationId="{51F871BF-8F03-47BC-8442-B5EF8164E9FC}"/>
          </ac:spMkLst>
        </pc:spChg>
        <pc:picChg chg="add mod modCrop">
          <ac:chgData name="Lepcha, Prachi" userId="4f5c4ef1-c397-4af4-8ec8-b2f5a3f800bf" providerId="ADAL" clId="{72387C50-EE33-4B69-8BC1-DBE94ACE2C61}" dt="2022-08-25T12:25:24.335" v="1533" actId="1036"/>
          <ac:picMkLst>
            <pc:docMk/>
            <pc:sldMk cId="3757470840" sldId="2147308096"/>
            <ac:picMk id="5" creationId="{CF1C2793-0E8C-4531-9693-E4F2D9592D9E}"/>
          </ac:picMkLst>
        </pc:picChg>
        <pc:picChg chg="add del mod modCrop">
          <ac:chgData name="Lepcha, Prachi" userId="4f5c4ef1-c397-4af4-8ec8-b2f5a3f800bf" providerId="ADAL" clId="{72387C50-EE33-4B69-8BC1-DBE94ACE2C61}" dt="2022-08-25T12:25:24.335" v="1533" actId="1036"/>
          <ac:picMkLst>
            <pc:docMk/>
            <pc:sldMk cId="3757470840" sldId="2147308096"/>
            <ac:picMk id="6" creationId="{CCF39199-32A1-4927-818F-99081B0953B0}"/>
          </ac:picMkLst>
        </pc:picChg>
        <pc:cxnChg chg="add del mod">
          <ac:chgData name="Lepcha, Prachi" userId="4f5c4ef1-c397-4af4-8ec8-b2f5a3f800bf" providerId="ADAL" clId="{72387C50-EE33-4B69-8BC1-DBE94ACE2C61}" dt="2022-08-25T12:22:19.587" v="1503" actId="21"/>
          <ac:cxnSpMkLst>
            <pc:docMk/>
            <pc:sldMk cId="3757470840" sldId="2147308096"/>
            <ac:cxnSpMk id="10" creationId="{77F5C68C-4120-42DE-81FF-28EC5F48F4F1}"/>
          </ac:cxnSpMkLst>
        </pc:cxnChg>
        <pc:cxnChg chg="add mod">
          <ac:chgData name="Lepcha, Prachi" userId="4f5c4ef1-c397-4af4-8ec8-b2f5a3f800bf" providerId="ADAL" clId="{72387C50-EE33-4B69-8BC1-DBE94ACE2C61}" dt="2022-08-25T12:05:13.194" v="1281" actId="14100"/>
          <ac:cxnSpMkLst>
            <pc:docMk/>
            <pc:sldMk cId="3757470840" sldId="2147308096"/>
            <ac:cxnSpMk id="13" creationId="{8C0DAF1E-6592-4F60-A773-1CFEDCBB88D7}"/>
          </ac:cxnSpMkLst>
        </pc:cxnChg>
        <pc:cxnChg chg="add mod">
          <ac:chgData name="Lepcha, Prachi" userId="4f5c4ef1-c397-4af4-8ec8-b2f5a3f800bf" providerId="ADAL" clId="{72387C50-EE33-4B69-8BC1-DBE94ACE2C61}" dt="2022-08-25T12:25:24.335" v="1533" actId="1036"/>
          <ac:cxnSpMkLst>
            <pc:docMk/>
            <pc:sldMk cId="3757470840" sldId="2147308096"/>
            <ac:cxnSpMk id="19" creationId="{CF70D8A2-BC39-4C6B-A1B1-E5C7B8A1C238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3:06.584" v="6144" actId="1582"/>
        <pc:sldMkLst>
          <pc:docMk/>
          <pc:sldMk cId="2090824225" sldId="2147308097"/>
        </pc:sldMkLst>
        <pc:spChg chg="add del mod">
          <ac:chgData name="Lepcha, Prachi" userId="4f5c4ef1-c397-4af4-8ec8-b2f5a3f800bf" providerId="ADAL" clId="{72387C50-EE33-4B69-8BC1-DBE94ACE2C61}" dt="2022-08-25T21:58:26.394" v="6098"/>
          <ac:spMkLst>
            <pc:docMk/>
            <pc:sldMk cId="2090824225" sldId="2147308097"/>
            <ac:spMk id="2" creationId="{B338CECE-3DA4-407D-883D-38F9E1890D3F}"/>
          </ac:spMkLst>
        </pc:spChg>
        <pc:spChg chg="del">
          <ac:chgData name="Lepcha, Prachi" userId="4f5c4ef1-c397-4af4-8ec8-b2f5a3f800bf" providerId="ADAL" clId="{72387C50-EE33-4B69-8BC1-DBE94ACE2C61}" dt="2022-08-25T12:07:54.106" v="1285" actId="478"/>
          <ac:spMkLst>
            <pc:docMk/>
            <pc:sldMk cId="2090824225" sldId="2147308097"/>
            <ac:spMk id="3" creationId="{072DC03E-59F3-45AD-93C5-0F65AE451372}"/>
          </ac:spMkLst>
        </pc:spChg>
        <pc:spChg chg="add mod">
          <ac:chgData name="Lepcha, Prachi" userId="4f5c4ef1-c397-4af4-8ec8-b2f5a3f800bf" providerId="ADAL" clId="{72387C50-EE33-4B69-8BC1-DBE94ACE2C61}" dt="2022-08-25T22:03:01.113" v="6143" actId="1582"/>
          <ac:spMkLst>
            <pc:docMk/>
            <pc:sldMk cId="2090824225" sldId="2147308097"/>
            <ac:spMk id="15" creationId="{4CCBF234-C0DA-472B-A2D1-3508E7A7E419}"/>
          </ac:spMkLst>
        </pc:spChg>
        <pc:spChg chg="add mod">
          <ac:chgData name="Lepcha, Prachi" userId="4f5c4ef1-c397-4af4-8ec8-b2f5a3f800bf" providerId="ADAL" clId="{72387C50-EE33-4B69-8BC1-DBE94ACE2C61}" dt="2022-08-25T22:03:06.584" v="6144" actId="1582"/>
          <ac:spMkLst>
            <pc:docMk/>
            <pc:sldMk cId="2090824225" sldId="2147308097"/>
            <ac:spMk id="16" creationId="{333F406C-6B2A-40DD-B8B7-97BBF3C46323}"/>
          </ac:spMkLst>
        </pc:spChg>
        <pc:picChg chg="add mod">
          <ac:chgData name="Lepcha, Prachi" userId="4f5c4ef1-c397-4af4-8ec8-b2f5a3f800bf" providerId="ADAL" clId="{72387C50-EE33-4B69-8BC1-DBE94ACE2C61}" dt="2022-08-25T12:11:53.642" v="1361" actId="14100"/>
          <ac:picMkLst>
            <pc:docMk/>
            <pc:sldMk cId="2090824225" sldId="2147308097"/>
            <ac:picMk id="5" creationId="{F151784E-8DA8-4142-9C30-946EE256BE40}"/>
          </ac:picMkLst>
        </pc:picChg>
        <pc:cxnChg chg="add del">
          <ac:chgData name="Lepcha, Prachi" userId="4f5c4ef1-c397-4af4-8ec8-b2f5a3f800bf" providerId="ADAL" clId="{72387C50-EE33-4B69-8BC1-DBE94ACE2C61}" dt="2022-08-25T12:10:55.506" v="1354" actId="11529"/>
          <ac:cxnSpMkLst>
            <pc:docMk/>
            <pc:sldMk cId="2090824225" sldId="2147308097"/>
            <ac:cxnSpMk id="7" creationId="{820173CE-59F8-4133-BE70-6099507A085C}"/>
          </ac:cxnSpMkLst>
        </pc:cxnChg>
        <pc:cxnChg chg="add del">
          <ac:chgData name="Lepcha, Prachi" userId="4f5c4ef1-c397-4af4-8ec8-b2f5a3f800bf" providerId="ADAL" clId="{72387C50-EE33-4B69-8BC1-DBE94ACE2C61}" dt="2022-08-25T12:11:04.191" v="1356" actId="478"/>
          <ac:cxnSpMkLst>
            <pc:docMk/>
            <pc:sldMk cId="2090824225" sldId="2147308097"/>
            <ac:cxnSpMk id="9" creationId="{EE3004BE-EACE-4C4C-8540-A29FF1BC67FA}"/>
          </ac:cxnSpMkLst>
        </pc:cxnChg>
        <pc:cxnChg chg="add mod">
          <ac:chgData name="Lepcha, Prachi" userId="4f5c4ef1-c397-4af4-8ec8-b2f5a3f800bf" providerId="ADAL" clId="{72387C50-EE33-4B69-8BC1-DBE94ACE2C61}" dt="2022-08-25T12:11:58.217" v="1362" actId="14100"/>
          <ac:cxnSpMkLst>
            <pc:docMk/>
            <pc:sldMk cId="2090824225" sldId="2147308097"/>
            <ac:cxnSpMk id="11" creationId="{2DE39D91-0153-483F-BE31-19F2C6293D3D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2183682587" sldId="2147308098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2183682587" sldId="2147308098"/>
            <ac:spMk id="2" creationId="{FE880560-6476-4130-9773-914ACA7188BA}"/>
          </ac:spMkLst>
        </pc:spChg>
        <pc:spChg chg="del">
          <ac:chgData name="Lepcha, Prachi" userId="4f5c4ef1-c397-4af4-8ec8-b2f5a3f800bf" providerId="ADAL" clId="{72387C50-EE33-4B69-8BC1-DBE94ACE2C61}" dt="2022-08-25T12:14:32.958" v="1384" actId="478"/>
          <ac:spMkLst>
            <pc:docMk/>
            <pc:sldMk cId="2183682587" sldId="2147308098"/>
            <ac:spMk id="3" creationId="{CEA63365-D4BB-4E26-A7CC-C612EA8F5635}"/>
          </ac:spMkLst>
        </pc:spChg>
        <pc:spChg chg="add del">
          <ac:chgData name="Lepcha, Prachi" userId="4f5c4ef1-c397-4af4-8ec8-b2f5a3f800bf" providerId="ADAL" clId="{72387C50-EE33-4B69-8BC1-DBE94ACE2C61}" dt="2022-08-25T12:16:42.589" v="1428" actId="478"/>
          <ac:spMkLst>
            <pc:docMk/>
            <pc:sldMk cId="2183682587" sldId="2147308098"/>
            <ac:spMk id="6" creationId="{10D70E7F-62F9-4614-BE23-930DF45DCF98}"/>
          </ac:spMkLst>
        </pc:spChg>
        <pc:spChg chg="add mod">
          <ac:chgData name="Lepcha, Prachi" userId="4f5c4ef1-c397-4af4-8ec8-b2f5a3f800bf" providerId="ADAL" clId="{72387C50-EE33-4B69-8BC1-DBE94ACE2C61}" dt="2022-08-25T12:33:51.410" v="1647" actId="1038"/>
          <ac:spMkLst>
            <pc:docMk/>
            <pc:sldMk cId="2183682587" sldId="2147308098"/>
            <ac:spMk id="7" creationId="{75822531-4D0C-481A-BFDB-4F9307ABE12A}"/>
          </ac:spMkLst>
        </pc:spChg>
        <pc:picChg chg="add mod modCrop">
          <ac:chgData name="Lepcha, Prachi" userId="4f5c4ef1-c397-4af4-8ec8-b2f5a3f800bf" providerId="ADAL" clId="{72387C50-EE33-4B69-8BC1-DBE94ACE2C61}" dt="2022-08-25T12:18:41.049" v="1471" actId="1076"/>
          <ac:picMkLst>
            <pc:docMk/>
            <pc:sldMk cId="2183682587" sldId="2147308098"/>
            <ac:picMk id="5" creationId="{6184CDB6-39D0-4F19-BB7B-5AEC25E4B8A7}"/>
          </ac:picMkLst>
        </pc:picChg>
        <pc:cxnChg chg="add mod">
          <ac:chgData name="Lepcha, Prachi" userId="4f5c4ef1-c397-4af4-8ec8-b2f5a3f800bf" providerId="ADAL" clId="{72387C50-EE33-4B69-8BC1-DBE94ACE2C61}" dt="2022-08-25T12:18:46.241" v="1472" actId="14100"/>
          <ac:cxnSpMkLst>
            <pc:docMk/>
            <pc:sldMk cId="2183682587" sldId="2147308098"/>
            <ac:cxnSpMk id="9" creationId="{3B48BC84-9DC0-4018-A6E6-715A4ADDD284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3:22.966" v="6145" actId="1582"/>
        <pc:sldMkLst>
          <pc:docMk/>
          <pc:sldMk cId="447727991" sldId="2147308099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447727991" sldId="2147308099"/>
            <ac:spMk id="2" creationId="{88F16C28-2A08-4478-AD3C-97F66B2B74E3}"/>
          </ac:spMkLst>
        </pc:spChg>
        <pc:spChg chg="del">
          <ac:chgData name="Lepcha, Prachi" userId="4f5c4ef1-c397-4af4-8ec8-b2f5a3f800bf" providerId="ADAL" clId="{72387C50-EE33-4B69-8BC1-DBE94ACE2C61}" dt="2022-08-25T12:19:22.351" v="1482" actId="478"/>
          <ac:spMkLst>
            <pc:docMk/>
            <pc:sldMk cId="447727991" sldId="2147308099"/>
            <ac:spMk id="3" creationId="{1F27E200-FF8F-4CF1-95E0-D4809B5187B7}"/>
          </ac:spMkLst>
        </pc:spChg>
        <pc:spChg chg="add mod">
          <ac:chgData name="Lepcha, Prachi" userId="4f5c4ef1-c397-4af4-8ec8-b2f5a3f800bf" providerId="ADAL" clId="{72387C50-EE33-4B69-8BC1-DBE94ACE2C61}" dt="2022-08-25T22:03:22.966" v="6145" actId="1582"/>
          <ac:spMkLst>
            <pc:docMk/>
            <pc:sldMk cId="447727991" sldId="2147308099"/>
            <ac:spMk id="13" creationId="{1E805175-3937-4967-8D8E-863693F28867}"/>
          </ac:spMkLst>
        </pc:spChg>
        <pc:spChg chg="add mod">
          <ac:chgData name="Lepcha, Prachi" userId="4f5c4ef1-c397-4af4-8ec8-b2f5a3f800bf" providerId="ADAL" clId="{72387C50-EE33-4B69-8BC1-DBE94ACE2C61}" dt="2022-08-25T12:31:30.211" v="1615" actId="113"/>
          <ac:spMkLst>
            <pc:docMk/>
            <pc:sldMk cId="447727991" sldId="2147308099"/>
            <ac:spMk id="14" creationId="{7FA6532B-A201-441D-8885-287632DB41C1}"/>
          </ac:spMkLst>
        </pc:spChg>
        <pc:picChg chg="add del mod">
          <ac:chgData name="Lepcha, Prachi" userId="4f5c4ef1-c397-4af4-8ec8-b2f5a3f800bf" providerId="ADAL" clId="{72387C50-EE33-4B69-8BC1-DBE94ACE2C61}" dt="2022-08-25T12:20:12.934" v="1489" actId="931"/>
          <ac:picMkLst>
            <pc:docMk/>
            <pc:sldMk cId="447727991" sldId="2147308099"/>
            <ac:picMk id="5" creationId="{EA0E9F07-CB44-4FD4-AB81-E26035578CCE}"/>
          </ac:picMkLst>
        </pc:picChg>
        <pc:picChg chg="add mod modCrop">
          <ac:chgData name="Lepcha, Prachi" userId="4f5c4ef1-c397-4af4-8ec8-b2f5a3f800bf" providerId="ADAL" clId="{72387C50-EE33-4B69-8BC1-DBE94ACE2C61}" dt="2022-08-25T12:31:08.463" v="1612" actId="1076"/>
          <ac:picMkLst>
            <pc:docMk/>
            <pc:sldMk cId="447727991" sldId="2147308099"/>
            <ac:picMk id="7" creationId="{5AD2FF99-2971-4D31-9869-02B0FDD2E41B}"/>
          </ac:picMkLst>
        </pc:picChg>
        <pc:cxnChg chg="add mod">
          <ac:chgData name="Lepcha, Prachi" userId="4f5c4ef1-c397-4af4-8ec8-b2f5a3f800bf" providerId="ADAL" clId="{72387C50-EE33-4B69-8BC1-DBE94ACE2C61}" dt="2022-08-25T12:34:21.720" v="1660" actId="14100"/>
          <ac:cxnSpMkLst>
            <pc:docMk/>
            <pc:sldMk cId="447727991" sldId="2147308099"/>
            <ac:cxnSpMk id="9" creationId="{40F626F9-814D-4311-80D2-007B576CDB0C}"/>
          </ac:cxnSpMkLst>
        </pc:cxnChg>
      </pc:sldChg>
      <pc:sldChg chg="addSp delSp modSp new mod setBg">
        <pc:chgData name="Lepcha, Prachi" userId="4f5c4ef1-c397-4af4-8ec8-b2f5a3f800bf" providerId="ADAL" clId="{72387C50-EE33-4B69-8BC1-DBE94ACE2C61}" dt="2022-08-25T22:03:38.942" v="6146" actId="1582"/>
        <pc:sldMkLst>
          <pc:docMk/>
          <pc:sldMk cId="1966539260" sldId="2147308100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966539260" sldId="2147308100"/>
            <ac:spMk id="2" creationId="{7FF45790-3D39-4785-B2A1-36B35BBAFA94}"/>
          </ac:spMkLst>
        </pc:spChg>
        <pc:spChg chg="del">
          <ac:chgData name="Lepcha, Prachi" userId="4f5c4ef1-c397-4af4-8ec8-b2f5a3f800bf" providerId="ADAL" clId="{72387C50-EE33-4B69-8BC1-DBE94ACE2C61}" dt="2022-08-25T12:37:04.405" v="1717" actId="478"/>
          <ac:spMkLst>
            <pc:docMk/>
            <pc:sldMk cId="1966539260" sldId="2147308100"/>
            <ac:spMk id="3" creationId="{920CD97C-9E04-4818-B7D2-02C039E474C5}"/>
          </ac:spMkLst>
        </pc:spChg>
        <pc:spChg chg="add mod">
          <ac:chgData name="Lepcha, Prachi" userId="4f5c4ef1-c397-4af4-8ec8-b2f5a3f800bf" providerId="ADAL" clId="{72387C50-EE33-4B69-8BC1-DBE94ACE2C61}" dt="2022-08-25T22:03:38.942" v="6146" actId="1582"/>
          <ac:spMkLst>
            <pc:docMk/>
            <pc:sldMk cId="1966539260" sldId="2147308100"/>
            <ac:spMk id="5" creationId="{17931E7B-1E5E-475B-A902-DFA3F6F5F3E8}"/>
          </ac:spMkLst>
        </pc:spChg>
        <pc:picChg chg="add mod modCrop">
          <ac:chgData name="Lepcha, Prachi" userId="4f5c4ef1-c397-4af4-8ec8-b2f5a3f800bf" providerId="ADAL" clId="{72387C50-EE33-4B69-8BC1-DBE94ACE2C61}" dt="2022-08-25T12:44:49.191" v="1859" actId="1076"/>
          <ac:picMkLst>
            <pc:docMk/>
            <pc:sldMk cId="1966539260" sldId="2147308100"/>
            <ac:picMk id="4" creationId="{12012D81-369B-409A-ACDE-77CE5101F8BF}"/>
          </ac:picMkLst>
        </pc:picChg>
        <pc:cxnChg chg="add mod">
          <ac:chgData name="Lepcha, Prachi" userId="4f5c4ef1-c397-4af4-8ec8-b2f5a3f800bf" providerId="ADAL" clId="{72387C50-EE33-4B69-8BC1-DBE94ACE2C61}" dt="2022-08-25T12:51:45.616" v="1890" actId="1582"/>
          <ac:cxnSpMkLst>
            <pc:docMk/>
            <pc:sldMk cId="1966539260" sldId="2147308100"/>
            <ac:cxnSpMk id="7" creationId="{4B1C6488-2CC2-4673-B8C1-BDD92D96E4DF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3:49.958" v="6147" actId="1582"/>
        <pc:sldMkLst>
          <pc:docMk/>
          <pc:sldMk cId="1339132294" sldId="2147308101"/>
        </pc:sldMkLst>
        <pc:spChg chg="del mod">
          <ac:chgData name="Lepcha, Prachi" userId="4f5c4ef1-c397-4af4-8ec8-b2f5a3f800bf" providerId="ADAL" clId="{72387C50-EE33-4B69-8BC1-DBE94ACE2C61}" dt="2022-08-25T12:54:42.890" v="1935" actId="478"/>
          <ac:spMkLst>
            <pc:docMk/>
            <pc:sldMk cId="1339132294" sldId="2147308101"/>
            <ac:spMk id="2" creationId="{45272684-8DEC-4655-9148-A7252386C91A}"/>
          </ac:spMkLst>
        </pc:spChg>
        <pc:spChg chg="del">
          <ac:chgData name="Lepcha, Prachi" userId="4f5c4ef1-c397-4af4-8ec8-b2f5a3f800bf" providerId="ADAL" clId="{72387C50-EE33-4B69-8BC1-DBE94ACE2C61}" dt="2022-08-25T12:51:27.916" v="1888" actId="478"/>
          <ac:spMkLst>
            <pc:docMk/>
            <pc:sldMk cId="1339132294" sldId="2147308101"/>
            <ac:spMk id="3" creationId="{797A97DE-9A8D-477C-8E6E-49A97A5DF1CF}"/>
          </ac:spMkLst>
        </pc:spChg>
        <pc:spChg chg="add mod">
          <ac:chgData name="Lepcha, Prachi" userId="4f5c4ef1-c397-4af4-8ec8-b2f5a3f800bf" providerId="ADAL" clId="{72387C50-EE33-4B69-8BC1-DBE94ACE2C61}" dt="2022-08-25T22:03:49.958" v="6147" actId="1582"/>
          <ac:spMkLst>
            <pc:docMk/>
            <pc:sldMk cId="1339132294" sldId="2147308101"/>
            <ac:spMk id="11" creationId="{3F87D37B-ED9E-437B-949D-902821D65E76}"/>
          </ac:spMkLst>
        </pc:spChg>
        <pc:spChg chg="add mod">
          <ac:chgData name="Lepcha, Prachi" userId="4f5c4ef1-c397-4af4-8ec8-b2f5a3f800bf" providerId="ADAL" clId="{72387C50-EE33-4B69-8BC1-DBE94ACE2C61}" dt="2022-08-25T12:57:24.184" v="1968" actId="1037"/>
          <ac:spMkLst>
            <pc:docMk/>
            <pc:sldMk cId="1339132294" sldId="2147308101"/>
            <ac:spMk id="12" creationId="{53AEDBFA-0184-406E-B156-BD73C788B846}"/>
          </ac:spMkLst>
        </pc:spChg>
        <pc:picChg chg="add del mod">
          <ac:chgData name="Lepcha, Prachi" userId="4f5c4ef1-c397-4af4-8ec8-b2f5a3f800bf" providerId="ADAL" clId="{72387C50-EE33-4B69-8BC1-DBE94ACE2C61}" dt="2022-08-25T12:52:20.709" v="1894" actId="478"/>
          <ac:picMkLst>
            <pc:docMk/>
            <pc:sldMk cId="1339132294" sldId="2147308101"/>
            <ac:picMk id="5" creationId="{D4525037-2D8B-47F3-964A-4C1D97948697}"/>
          </ac:picMkLst>
        </pc:picChg>
        <pc:picChg chg="add del mod modCrop">
          <ac:chgData name="Lepcha, Prachi" userId="4f5c4ef1-c397-4af4-8ec8-b2f5a3f800bf" providerId="ADAL" clId="{72387C50-EE33-4B69-8BC1-DBE94ACE2C61}" dt="2022-08-25T12:53:48.791" v="1914" actId="21"/>
          <ac:picMkLst>
            <pc:docMk/>
            <pc:sldMk cId="1339132294" sldId="2147308101"/>
            <ac:picMk id="7" creationId="{83191ADC-03DD-49BF-9335-75899408607B}"/>
          </ac:picMkLst>
        </pc:picChg>
        <pc:picChg chg="add mod modCrop">
          <ac:chgData name="Lepcha, Prachi" userId="4f5c4ef1-c397-4af4-8ec8-b2f5a3f800bf" providerId="ADAL" clId="{72387C50-EE33-4B69-8BC1-DBE94ACE2C61}" dt="2022-08-25T12:56:45.090" v="1962" actId="1076"/>
          <ac:picMkLst>
            <pc:docMk/>
            <pc:sldMk cId="1339132294" sldId="2147308101"/>
            <ac:picMk id="9" creationId="{FE634932-46C7-4391-9599-BA79CF1ADC8C}"/>
          </ac:picMkLst>
        </pc:picChg>
        <pc:picChg chg="add mod">
          <ac:chgData name="Lepcha, Prachi" userId="4f5c4ef1-c397-4af4-8ec8-b2f5a3f800bf" providerId="ADAL" clId="{72387C50-EE33-4B69-8BC1-DBE94ACE2C61}" dt="2022-08-25T12:55:49.142" v="1947" actId="1076"/>
          <ac:picMkLst>
            <pc:docMk/>
            <pc:sldMk cId="1339132294" sldId="2147308101"/>
            <ac:picMk id="10" creationId="{8544B1FE-2AEC-4D90-9DC8-D207545DAD0C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891680711" sldId="2147308102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891680711" sldId="2147308102"/>
            <ac:spMk id="2" creationId="{D0D21562-A489-444C-8E48-BDFAEEB5541D}"/>
          </ac:spMkLst>
        </pc:spChg>
        <pc:spChg chg="del">
          <ac:chgData name="Lepcha, Prachi" userId="4f5c4ef1-c397-4af4-8ec8-b2f5a3f800bf" providerId="ADAL" clId="{72387C50-EE33-4B69-8BC1-DBE94ACE2C61}" dt="2022-08-25T12:58:12.298" v="1970" actId="478"/>
          <ac:spMkLst>
            <pc:docMk/>
            <pc:sldMk cId="891680711" sldId="2147308102"/>
            <ac:spMk id="3" creationId="{1C10373B-2677-4C09-BACB-F012C04B8925}"/>
          </ac:spMkLst>
        </pc:spChg>
        <pc:picChg chg="add mod modCrop">
          <ac:chgData name="Lepcha, Prachi" userId="4f5c4ef1-c397-4af4-8ec8-b2f5a3f800bf" providerId="ADAL" clId="{72387C50-EE33-4B69-8BC1-DBE94ACE2C61}" dt="2022-08-25T13:01:51.334" v="2051" actId="1038"/>
          <ac:picMkLst>
            <pc:docMk/>
            <pc:sldMk cId="891680711" sldId="2147308102"/>
            <ac:picMk id="5" creationId="{5C5F9ACC-0A71-406C-BFFB-4BFECD55DB42}"/>
          </ac:picMkLst>
        </pc:picChg>
        <pc:cxnChg chg="add mod">
          <ac:chgData name="Lepcha, Prachi" userId="4f5c4ef1-c397-4af4-8ec8-b2f5a3f800bf" providerId="ADAL" clId="{72387C50-EE33-4B69-8BC1-DBE94ACE2C61}" dt="2022-08-25T13:01:51.334" v="2051" actId="1038"/>
          <ac:cxnSpMkLst>
            <pc:docMk/>
            <pc:sldMk cId="891680711" sldId="2147308102"/>
            <ac:cxnSpMk id="7" creationId="{C2D62D3B-4056-474B-841B-488B246DCE1F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3:07:20.083" v="2103" actId="1035"/>
        <pc:sldMkLst>
          <pc:docMk/>
          <pc:sldMk cId="4222060037" sldId="2147308103"/>
        </pc:sldMkLst>
        <pc:spChg chg="del">
          <ac:chgData name="Lepcha, Prachi" userId="4f5c4ef1-c397-4af4-8ec8-b2f5a3f800bf" providerId="ADAL" clId="{72387C50-EE33-4B69-8BC1-DBE94ACE2C61}" dt="2022-08-25T13:03:07.730" v="2061" actId="478"/>
          <ac:spMkLst>
            <pc:docMk/>
            <pc:sldMk cId="4222060037" sldId="2147308103"/>
            <ac:spMk id="2" creationId="{C0E15AC0-9A16-48C1-89E0-50A20B242992}"/>
          </ac:spMkLst>
        </pc:spChg>
        <pc:spChg chg="del">
          <ac:chgData name="Lepcha, Prachi" userId="4f5c4ef1-c397-4af4-8ec8-b2f5a3f800bf" providerId="ADAL" clId="{72387C50-EE33-4B69-8BC1-DBE94ACE2C61}" dt="2022-08-25T13:02:07.655" v="2053" actId="478"/>
          <ac:spMkLst>
            <pc:docMk/>
            <pc:sldMk cId="4222060037" sldId="2147308103"/>
            <ac:spMk id="3" creationId="{8E064B98-02F3-4920-B41E-BD52FE7BCC56}"/>
          </ac:spMkLst>
        </pc:spChg>
        <pc:spChg chg="add mod">
          <ac:chgData name="Lepcha, Prachi" userId="4f5c4ef1-c397-4af4-8ec8-b2f5a3f800bf" providerId="ADAL" clId="{72387C50-EE33-4B69-8BC1-DBE94ACE2C61}" dt="2022-08-25T13:07:20.083" v="2103" actId="1035"/>
          <ac:spMkLst>
            <pc:docMk/>
            <pc:sldMk cId="4222060037" sldId="2147308103"/>
            <ac:spMk id="6" creationId="{72BF1D67-A760-4C72-9245-FC37A927853C}"/>
          </ac:spMkLst>
        </pc:spChg>
        <pc:picChg chg="add mod modCrop">
          <ac:chgData name="Lepcha, Prachi" userId="4f5c4ef1-c397-4af4-8ec8-b2f5a3f800bf" providerId="ADAL" clId="{72387C50-EE33-4B69-8BC1-DBE94ACE2C61}" dt="2022-08-25T13:05:37.134" v="2087" actId="1076"/>
          <ac:picMkLst>
            <pc:docMk/>
            <pc:sldMk cId="4222060037" sldId="2147308103"/>
            <ac:picMk id="5" creationId="{C1CC2126-EA71-4D23-9EDD-164D282B172A}"/>
          </ac:picMkLst>
        </pc:picChg>
        <pc:cxnChg chg="add del">
          <ac:chgData name="Lepcha, Prachi" userId="4f5c4ef1-c397-4af4-8ec8-b2f5a3f800bf" providerId="ADAL" clId="{72387C50-EE33-4B69-8BC1-DBE94ACE2C61}" dt="2022-08-25T13:03:52.074" v="2071" actId="11529"/>
          <ac:cxnSpMkLst>
            <pc:docMk/>
            <pc:sldMk cId="4222060037" sldId="2147308103"/>
            <ac:cxnSpMk id="8" creationId="{FB7CAE48-862C-40FA-A482-05498EB65404}"/>
          </ac:cxnSpMkLst>
        </pc:cxnChg>
        <pc:cxnChg chg="add mod">
          <ac:chgData name="Lepcha, Prachi" userId="4f5c4ef1-c397-4af4-8ec8-b2f5a3f800bf" providerId="ADAL" clId="{72387C50-EE33-4B69-8BC1-DBE94ACE2C61}" dt="2022-08-25T13:05:58.895" v="2093" actId="1076"/>
          <ac:cxnSpMkLst>
            <pc:docMk/>
            <pc:sldMk cId="4222060037" sldId="2147308103"/>
            <ac:cxnSpMk id="10" creationId="{023ABAC4-87C9-4CED-952C-72FDF3221A5E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1946566360" sldId="2147308104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946566360" sldId="2147308104"/>
            <ac:spMk id="2" creationId="{22676CFB-6F9B-477C-96BB-6E7C84133B25}"/>
          </ac:spMkLst>
        </pc:spChg>
        <pc:spChg chg="del">
          <ac:chgData name="Lepcha, Prachi" userId="4f5c4ef1-c397-4af4-8ec8-b2f5a3f800bf" providerId="ADAL" clId="{72387C50-EE33-4B69-8BC1-DBE94ACE2C61}" dt="2022-08-25T13:06:36.076" v="2095" actId="931"/>
          <ac:spMkLst>
            <pc:docMk/>
            <pc:sldMk cId="1946566360" sldId="2147308104"/>
            <ac:spMk id="3" creationId="{4F24B4CC-34D8-4CA5-80A4-00A37F52257F}"/>
          </ac:spMkLst>
        </pc:spChg>
        <pc:picChg chg="add mod modCrop">
          <ac:chgData name="Lepcha, Prachi" userId="4f5c4ef1-c397-4af4-8ec8-b2f5a3f800bf" providerId="ADAL" clId="{72387C50-EE33-4B69-8BC1-DBE94ACE2C61}" dt="2022-08-25T13:11:34.587" v="2172" actId="1036"/>
          <ac:picMkLst>
            <pc:docMk/>
            <pc:sldMk cId="1946566360" sldId="2147308104"/>
            <ac:picMk id="5" creationId="{5ADA6AF6-1AE0-474B-B87B-F2501CD190B8}"/>
          </ac:picMkLst>
        </pc:picChg>
        <pc:cxnChg chg="add mod">
          <ac:chgData name="Lepcha, Prachi" userId="4f5c4ef1-c397-4af4-8ec8-b2f5a3f800bf" providerId="ADAL" clId="{72387C50-EE33-4B69-8BC1-DBE94ACE2C61}" dt="2022-08-25T13:09:31.037" v="2164" actId="1038"/>
          <ac:cxnSpMkLst>
            <pc:docMk/>
            <pc:sldMk cId="1946566360" sldId="2147308104"/>
            <ac:cxnSpMk id="7" creationId="{289245C3-38EF-41B8-8FA2-250F6ADD1EEC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3:14:52.965" v="2213" actId="1076"/>
        <pc:sldMkLst>
          <pc:docMk/>
          <pc:sldMk cId="2813116044" sldId="2147308105"/>
        </pc:sldMkLst>
        <pc:spChg chg="del">
          <ac:chgData name="Lepcha, Prachi" userId="4f5c4ef1-c397-4af4-8ec8-b2f5a3f800bf" providerId="ADAL" clId="{72387C50-EE33-4B69-8BC1-DBE94ACE2C61}" dt="2022-08-25T13:13:09.457" v="2195" actId="478"/>
          <ac:spMkLst>
            <pc:docMk/>
            <pc:sldMk cId="2813116044" sldId="2147308105"/>
            <ac:spMk id="2" creationId="{1E418CEA-4A27-4188-ABF2-3B5EF85CE286}"/>
          </ac:spMkLst>
        </pc:spChg>
        <pc:spChg chg="del">
          <ac:chgData name="Lepcha, Prachi" userId="4f5c4ef1-c397-4af4-8ec8-b2f5a3f800bf" providerId="ADAL" clId="{72387C50-EE33-4B69-8BC1-DBE94ACE2C61}" dt="2022-08-25T13:12:00.491" v="2174" actId="931"/>
          <ac:spMkLst>
            <pc:docMk/>
            <pc:sldMk cId="2813116044" sldId="2147308105"/>
            <ac:spMk id="3" creationId="{BCAC09BC-5D46-4017-B050-D32FB4AA4793}"/>
          </ac:spMkLst>
        </pc:spChg>
        <pc:picChg chg="add mod modCrop">
          <ac:chgData name="Lepcha, Prachi" userId="4f5c4ef1-c397-4af4-8ec8-b2f5a3f800bf" providerId="ADAL" clId="{72387C50-EE33-4B69-8BC1-DBE94ACE2C61}" dt="2022-08-25T13:14:52.965" v="2213" actId="1076"/>
          <ac:picMkLst>
            <pc:docMk/>
            <pc:sldMk cId="2813116044" sldId="2147308105"/>
            <ac:picMk id="5" creationId="{E83DF8F8-C657-4C5C-9F74-8565063FEFAB}"/>
          </ac:picMkLst>
        </pc:picChg>
      </pc:sldChg>
      <pc:sldChg chg="addSp delSp modSp new mod modClrScheme chgLayout">
        <pc:chgData name="Lepcha, Prachi" userId="4f5c4ef1-c397-4af4-8ec8-b2f5a3f800bf" providerId="ADAL" clId="{72387C50-EE33-4B69-8BC1-DBE94ACE2C61}" dt="2022-08-25T21:58:26.394" v="6098"/>
        <pc:sldMkLst>
          <pc:docMk/>
          <pc:sldMk cId="3930756159" sldId="2147308106"/>
        </pc:sldMkLst>
        <pc:spChg chg="mod ord">
          <ac:chgData name="Lepcha, Prachi" userId="4f5c4ef1-c397-4af4-8ec8-b2f5a3f800bf" providerId="ADAL" clId="{72387C50-EE33-4B69-8BC1-DBE94ACE2C61}" dt="2022-08-25T13:21:50.893" v="2330" actId="14100"/>
          <ac:spMkLst>
            <pc:docMk/>
            <pc:sldMk cId="3930756159" sldId="2147308106"/>
            <ac:spMk id="2" creationId="{F672B2D8-3BD1-4A9D-B848-1EE852D51651}"/>
          </ac:spMkLst>
        </pc:spChg>
        <pc:spChg chg="del">
          <ac:chgData name="Lepcha, Prachi" userId="4f5c4ef1-c397-4af4-8ec8-b2f5a3f800bf" providerId="ADAL" clId="{72387C50-EE33-4B69-8BC1-DBE94ACE2C61}" dt="2022-08-25T13:15:05.665" v="2215" actId="931"/>
          <ac:spMkLst>
            <pc:docMk/>
            <pc:sldMk cId="3930756159" sldId="2147308106"/>
            <ac:spMk id="3" creationId="{9B56E40C-664B-474F-9959-EA36C58D10CF}"/>
          </ac:spMkLst>
        </pc:spChg>
        <pc:picChg chg="add mod ord modCrop">
          <ac:chgData name="Lepcha, Prachi" userId="4f5c4ef1-c397-4af4-8ec8-b2f5a3f800bf" providerId="ADAL" clId="{72387C50-EE33-4B69-8BC1-DBE94ACE2C61}" dt="2022-08-25T21:58:26.394" v="6098"/>
          <ac:picMkLst>
            <pc:docMk/>
            <pc:sldMk cId="3930756159" sldId="2147308106"/>
            <ac:picMk id="5" creationId="{73B15D71-3F14-4D1B-AF30-3866189503E3}"/>
          </ac:picMkLst>
        </pc:picChg>
        <pc:cxnChg chg="add mod">
          <ac:chgData name="Lepcha, Prachi" userId="4f5c4ef1-c397-4af4-8ec8-b2f5a3f800bf" providerId="ADAL" clId="{72387C50-EE33-4B69-8BC1-DBE94ACE2C61}" dt="2022-08-25T13:30:03.683" v="2479" actId="1582"/>
          <ac:cxnSpMkLst>
            <pc:docMk/>
            <pc:sldMk cId="3930756159" sldId="2147308106"/>
            <ac:cxnSpMk id="7" creationId="{D4995690-F3BC-44A7-A3EA-1F59EB42736E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3:24:14.598" v="2365" actId="208"/>
        <pc:sldMkLst>
          <pc:docMk/>
          <pc:sldMk cId="209901578" sldId="2147308107"/>
        </pc:sldMkLst>
        <pc:spChg chg="del">
          <ac:chgData name="Lepcha, Prachi" userId="4f5c4ef1-c397-4af4-8ec8-b2f5a3f800bf" providerId="ADAL" clId="{72387C50-EE33-4B69-8BC1-DBE94ACE2C61}" dt="2022-08-25T13:22:47.485" v="2341" actId="478"/>
          <ac:spMkLst>
            <pc:docMk/>
            <pc:sldMk cId="209901578" sldId="2147308107"/>
            <ac:spMk id="2" creationId="{8F08611A-8B6B-46A6-8C57-40195E41F165}"/>
          </ac:spMkLst>
        </pc:spChg>
        <pc:spChg chg="add mod">
          <ac:chgData name="Lepcha, Prachi" userId="4f5c4ef1-c397-4af4-8ec8-b2f5a3f800bf" providerId="ADAL" clId="{72387C50-EE33-4B69-8BC1-DBE94ACE2C61}" dt="2022-08-25T13:23:38.942" v="2360" actId="1037"/>
          <ac:spMkLst>
            <pc:docMk/>
            <pc:sldMk cId="209901578" sldId="2147308107"/>
            <ac:spMk id="5" creationId="{9DD17EE2-D2D7-4888-86F7-670B5030F2AE}"/>
          </ac:spMkLst>
        </pc:spChg>
        <pc:picChg chg="add mod modCrop">
          <ac:chgData name="Lepcha, Prachi" userId="4f5c4ef1-c397-4af4-8ec8-b2f5a3f800bf" providerId="ADAL" clId="{72387C50-EE33-4B69-8BC1-DBE94ACE2C61}" dt="2022-08-25T13:23:03.284" v="2345" actId="1076"/>
          <ac:picMkLst>
            <pc:docMk/>
            <pc:sldMk cId="209901578" sldId="2147308107"/>
            <ac:picMk id="4" creationId="{5E1D911B-15CE-46C1-808A-FFEDEB30FF08}"/>
          </ac:picMkLst>
        </pc:picChg>
        <pc:cxnChg chg="add mod">
          <ac:chgData name="Lepcha, Prachi" userId="4f5c4ef1-c397-4af4-8ec8-b2f5a3f800bf" providerId="ADAL" clId="{72387C50-EE33-4B69-8BC1-DBE94ACE2C61}" dt="2022-08-25T13:24:14.598" v="2365" actId="208"/>
          <ac:cxnSpMkLst>
            <pc:docMk/>
            <pc:sldMk cId="209901578" sldId="2147308107"/>
            <ac:cxnSpMk id="7" creationId="{4624FF40-C214-4D07-9928-CA37A9CA4FA7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3:31:46.838" v="2502" actId="1037"/>
        <pc:sldMkLst>
          <pc:docMk/>
          <pc:sldMk cId="3637223786" sldId="2147308108"/>
        </pc:sldMkLst>
        <pc:spChg chg="mod">
          <ac:chgData name="Lepcha, Prachi" userId="4f5c4ef1-c397-4af4-8ec8-b2f5a3f800bf" providerId="ADAL" clId="{72387C50-EE33-4B69-8BC1-DBE94ACE2C61}" dt="2022-08-25T13:28:52.824" v="2469" actId="20577"/>
          <ac:spMkLst>
            <pc:docMk/>
            <pc:sldMk cId="3637223786" sldId="2147308108"/>
            <ac:spMk id="2" creationId="{0178025E-CB7E-44F0-B019-26F82B19A1E1}"/>
          </ac:spMkLst>
        </pc:spChg>
        <pc:spChg chg="add mod">
          <ac:chgData name="Lepcha, Prachi" userId="4f5c4ef1-c397-4af4-8ec8-b2f5a3f800bf" providerId="ADAL" clId="{72387C50-EE33-4B69-8BC1-DBE94ACE2C61}" dt="2022-08-25T13:27:58.054" v="2452" actId="207"/>
          <ac:spMkLst>
            <pc:docMk/>
            <pc:sldMk cId="3637223786" sldId="2147308108"/>
            <ac:spMk id="5" creationId="{065CFE1B-3AE0-43AF-94CB-F3F666744BF4}"/>
          </ac:spMkLst>
        </pc:spChg>
        <pc:spChg chg="add del">
          <ac:chgData name="Lepcha, Prachi" userId="4f5c4ef1-c397-4af4-8ec8-b2f5a3f800bf" providerId="ADAL" clId="{72387C50-EE33-4B69-8BC1-DBE94ACE2C61}" dt="2022-08-25T13:31:10.660" v="2486" actId="478"/>
          <ac:spMkLst>
            <pc:docMk/>
            <pc:sldMk cId="3637223786" sldId="2147308108"/>
            <ac:spMk id="8" creationId="{B20D7BBC-BDFD-414A-9145-A5DEA1AC2659}"/>
          </ac:spMkLst>
        </pc:spChg>
        <pc:picChg chg="add mod modCrop">
          <ac:chgData name="Lepcha, Prachi" userId="4f5c4ef1-c397-4af4-8ec8-b2f5a3f800bf" providerId="ADAL" clId="{72387C50-EE33-4B69-8BC1-DBE94ACE2C61}" dt="2022-08-25T13:31:38.271" v="2493" actId="1076"/>
          <ac:picMkLst>
            <pc:docMk/>
            <pc:sldMk cId="3637223786" sldId="2147308108"/>
            <ac:picMk id="4" creationId="{228FB2B4-E1B2-470B-B9FF-C3EAF516E5D3}"/>
          </ac:picMkLst>
        </pc:picChg>
        <pc:cxnChg chg="add mod">
          <ac:chgData name="Lepcha, Prachi" userId="4f5c4ef1-c397-4af4-8ec8-b2f5a3f800bf" providerId="ADAL" clId="{72387C50-EE33-4B69-8BC1-DBE94ACE2C61}" dt="2022-08-25T13:30:43.604" v="2484" actId="1038"/>
          <ac:cxnSpMkLst>
            <pc:docMk/>
            <pc:sldMk cId="3637223786" sldId="2147308108"/>
            <ac:cxnSpMk id="7" creationId="{16C59F12-522C-44AB-803E-55EC33306B6E}"/>
          </ac:cxnSpMkLst>
        </pc:cxnChg>
        <pc:cxnChg chg="add mod">
          <ac:chgData name="Lepcha, Prachi" userId="4f5c4ef1-c397-4af4-8ec8-b2f5a3f800bf" providerId="ADAL" clId="{72387C50-EE33-4B69-8BC1-DBE94ACE2C61}" dt="2022-08-25T13:31:46.838" v="2502" actId="1037"/>
          <ac:cxnSpMkLst>
            <pc:docMk/>
            <pc:sldMk cId="3637223786" sldId="2147308108"/>
            <ac:cxnSpMk id="10" creationId="{8C4E72FC-830D-4CF8-9AD2-54F63EC07FCE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13:34:55.486" v="2559" actId="1035"/>
        <pc:sldMkLst>
          <pc:docMk/>
          <pc:sldMk cId="1771373909" sldId="2147308109"/>
        </pc:sldMkLst>
        <pc:spChg chg="mod">
          <ac:chgData name="Lepcha, Prachi" userId="4f5c4ef1-c397-4af4-8ec8-b2f5a3f800bf" providerId="ADAL" clId="{72387C50-EE33-4B69-8BC1-DBE94ACE2C61}" dt="2022-08-25T13:34:53.213" v="2558" actId="1035"/>
          <ac:spMkLst>
            <pc:docMk/>
            <pc:sldMk cId="1771373909" sldId="2147308109"/>
            <ac:spMk id="2" creationId="{F2E89366-9F90-4F2C-9D7D-61D9EE91EE8E}"/>
          </ac:spMkLst>
        </pc:spChg>
        <pc:picChg chg="add mod modCrop">
          <ac:chgData name="Lepcha, Prachi" userId="4f5c4ef1-c397-4af4-8ec8-b2f5a3f800bf" providerId="ADAL" clId="{72387C50-EE33-4B69-8BC1-DBE94ACE2C61}" dt="2022-08-25T13:34:55.486" v="2559" actId="1035"/>
          <ac:picMkLst>
            <pc:docMk/>
            <pc:sldMk cId="1771373909" sldId="2147308109"/>
            <ac:picMk id="4" creationId="{EDF8B6FA-6763-44E8-B078-C5393714548E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22:04:56.251" v="6152" actId="1035"/>
        <pc:sldMkLst>
          <pc:docMk/>
          <pc:sldMk cId="841425525" sldId="2147308110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841425525" sldId="2147308110"/>
            <ac:spMk id="2" creationId="{3FDBF8FE-5AE2-476C-9B4F-4D5E1B47CEE2}"/>
          </ac:spMkLst>
        </pc:spChg>
        <pc:spChg chg="add del mod">
          <ac:chgData name="Lepcha, Prachi" userId="4f5c4ef1-c397-4af4-8ec8-b2f5a3f800bf" providerId="ADAL" clId="{72387C50-EE33-4B69-8BC1-DBE94ACE2C61}" dt="2022-08-25T14:26:47.786" v="3290"/>
          <ac:spMkLst>
            <pc:docMk/>
            <pc:sldMk cId="841425525" sldId="2147308110"/>
            <ac:spMk id="7" creationId="{2DD16484-CC14-4AC1-83DB-33BD09FEFF8F}"/>
          </ac:spMkLst>
        </pc:spChg>
        <pc:spChg chg="add del mod">
          <ac:chgData name="Lepcha, Prachi" userId="4f5c4ef1-c397-4af4-8ec8-b2f5a3f800bf" providerId="ADAL" clId="{72387C50-EE33-4B69-8BC1-DBE94ACE2C61}" dt="2022-08-25T14:27:15.222" v="3297" actId="21"/>
          <ac:spMkLst>
            <pc:docMk/>
            <pc:sldMk cId="841425525" sldId="2147308110"/>
            <ac:spMk id="8" creationId="{3C21E305-8952-4A3D-AF56-D23D70E4F820}"/>
          </ac:spMkLst>
        </pc:spChg>
        <pc:spChg chg="add mod">
          <ac:chgData name="Lepcha, Prachi" userId="4f5c4ef1-c397-4af4-8ec8-b2f5a3f800bf" providerId="ADAL" clId="{72387C50-EE33-4B69-8BC1-DBE94ACE2C61}" dt="2022-08-25T22:04:56.251" v="6152" actId="1035"/>
          <ac:spMkLst>
            <pc:docMk/>
            <pc:sldMk cId="841425525" sldId="2147308110"/>
            <ac:spMk id="9" creationId="{6C779AE0-D7D8-4725-ACA5-5D936FEAEF25}"/>
          </ac:spMkLst>
        </pc:spChg>
        <pc:picChg chg="add mod modCrop">
          <ac:chgData name="Lepcha, Prachi" userId="4f5c4ef1-c397-4af4-8ec8-b2f5a3f800bf" providerId="ADAL" clId="{72387C50-EE33-4B69-8BC1-DBE94ACE2C61}" dt="2022-08-25T13:43:18.149" v="2785" actId="1076"/>
          <ac:picMkLst>
            <pc:docMk/>
            <pc:sldMk cId="841425525" sldId="2147308110"/>
            <ac:picMk id="4" creationId="{6E8EBC75-16D0-46D5-92B9-CBE9F0CB35D4}"/>
          </ac:picMkLst>
        </pc:picChg>
        <pc:cxnChg chg="add del mod">
          <ac:chgData name="Lepcha, Prachi" userId="4f5c4ef1-c397-4af4-8ec8-b2f5a3f800bf" providerId="ADAL" clId="{72387C50-EE33-4B69-8BC1-DBE94ACE2C61}" dt="2022-08-25T14:26:42.095" v="3287" actId="478"/>
          <ac:cxnSpMkLst>
            <pc:docMk/>
            <pc:sldMk cId="841425525" sldId="2147308110"/>
            <ac:cxnSpMk id="6" creationId="{C50C0CDE-D291-46C4-AE99-45674933132B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14:06:48.246" v="2975" actId="14100"/>
        <pc:sldMkLst>
          <pc:docMk/>
          <pc:sldMk cId="1298451754" sldId="2147308111"/>
        </pc:sldMkLst>
        <pc:spChg chg="mod">
          <ac:chgData name="Lepcha, Prachi" userId="4f5c4ef1-c397-4af4-8ec8-b2f5a3f800bf" providerId="ADAL" clId="{72387C50-EE33-4B69-8BC1-DBE94ACE2C61}" dt="2022-08-25T14:06:48.246" v="2975" actId="14100"/>
          <ac:spMkLst>
            <pc:docMk/>
            <pc:sldMk cId="1298451754" sldId="2147308111"/>
            <ac:spMk id="2" creationId="{8C6A0B63-BBE0-4F67-BC00-70E45AD44BBB}"/>
          </ac:spMkLst>
        </pc:spChg>
        <pc:picChg chg="add mod modCrop">
          <ac:chgData name="Lepcha, Prachi" userId="4f5c4ef1-c397-4af4-8ec8-b2f5a3f800bf" providerId="ADAL" clId="{72387C50-EE33-4B69-8BC1-DBE94ACE2C61}" dt="2022-08-25T14:06:00.576" v="2967" actId="1036"/>
          <ac:picMkLst>
            <pc:docMk/>
            <pc:sldMk cId="1298451754" sldId="2147308111"/>
            <ac:picMk id="4" creationId="{33F59ADE-6FA3-48EA-A0D4-8177511346E7}"/>
          </ac:picMkLst>
        </pc:picChg>
        <pc:cxnChg chg="add mod">
          <ac:chgData name="Lepcha, Prachi" userId="4f5c4ef1-c397-4af4-8ec8-b2f5a3f800bf" providerId="ADAL" clId="{72387C50-EE33-4B69-8BC1-DBE94ACE2C61}" dt="2022-08-25T14:06:48.246" v="2975" actId="14100"/>
          <ac:cxnSpMkLst>
            <pc:docMk/>
            <pc:sldMk cId="1298451754" sldId="2147308111"/>
            <ac:cxnSpMk id="6" creationId="{E394BC4E-C983-4C15-B741-DD558F3DE0FB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07:37.030" v="2990" actId="1036"/>
        <pc:sldMkLst>
          <pc:docMk/>
          <pc:sldMk cId="3868697884" sldId="2147308112"/>
        </pc:sldMkLst>
        <pc:spChg chg="del">
          <ac:chgData name="Lepcha, Prachi" userId="4f5c4ef1-c397-4af4-8ec8-b2f5a3f800bf" providerId="ADAL" clId="{72387C50-EE33-4B69-8BC1-DBE94ACE2C61}" dt="2022-08-25T14:03:45.447" v="2928" actId="478"/>
          <ac:spMkLst>
            <pc:docMk/>
            <pc:sldMk cId="3868697884" sldId="2147308112"/>
            <ac:spMk id="2" creationId="{990E7032-705B-4A0E-8533-F2452F1BE867}"/>
          </ac:spMkLst>
        </pc:spChg>
        <pc:spChg chg="add mod">
          <ac:chgData name="Lepcha, Prachi" userId="4f5c4ef1-c397-4af4-8ec8-b2f5a3f800bf" providerId="ADAL" clId="{72387C50-EE33-4B69-8BC1-DBE94ACE2C61}" dt="2022-08-25T14:07:05.793" v="2982" actId="20577"/>
          <ac:spMkLst>
            <pc:docMk/>
            <pc:sldMk cId="3868697884" sldId="2147308112"/>
            <ac:spMk id="5" creationId="{8B784B6C-D3D6-40C5-867D-AACE5FEC0D80}"/>
          </ac:spMkLst>
        </pc:spChg>
        <pc:picChg chg="add mod modCrop">
          <ac:chgData name="Lepcha, Prachi" userId="4f5c4ef1-c397-4af4-8ec8-b2f5a3f800bf" providerId="ADAL" clId="{72387C50-EE33-4B69-8BC1-DBE94ACE2C61}" dt="2022-08-25T14:07:37.030" v="2990" actId="1036"/>
          <ac:picMkLst>
            <pc:docMk/>
            <pc:sldMk cId="3868697884" sldId="2147308112"/>
            <ac:picMk id="4" creationId="{83DF0C15-966B-4F8C-8D81-EACA853EC764}"/>
          </ac:picMkLst>
        </pc:picChg>
        <pc:cxnChg chg="add mod">
          <ac:chgData name="Lepcha, Prachi" userId="4f5c4ef1-c397-4af4-8ec8-b2f5a3f800bf" providerId="ADAL" clId="{72387C50-EE33-4B69-8BC1-DBE94ACE2C61}" dt="2022-08-25T14:07:11.593" v="2983" actId="14100"/>
          <ac:cxnSpMkLst>
            <pc:docMk/>
            <pc:sldMk cId="3868697884" sldId="2147308112"/>
            <ac:cxnSpMk id="6" creationId="{4DBF9299-AFA0-4122-A714-B03E91FA80BA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12:10.091" v="3052" actId="14100"/>
        <pc:sldMkLst>
          <pc:docMk/>
          <pc:sldMk cId="1569916814" sldId="2147308113"/>
        </pc:sldMkLst>
        <pc:spChg chg="del">
          <ac:chgData name="Lepcha, Prachi" userId="4f5c4ef1-c397-4af4-8ec8-b2f5a3f800bf" providerId="ADAL" clId="{72387C50-EE33-4B69-8BC1-DBE94ACE2C61}" dt="2022-08-25T14:07:48.047" v="2992" actId="478"/>
          <ac:spMkLst>
            <pc:docMk/>
            <pc:sldMk cId="1569916814" sldId="2147308113"/>
            <ac:spMk id="2" creationId="{651C9AA7-49C5-47BD-B50C-7A3D5D6E0E45}"/>
          </ac:spMkLst>
        </pc:spChg>
        <pc:spChg chg="add mod">
          <ac:chgData name="Lepcha, Prachi" userId="4f5c4ef1-c397-4af4-8ec8-b2f5a3f800bf" providerId="ADAL" clId="{72387C50-EE33-4B69-8BC1-DBE94ACE2C61}" dt="2022-08-25T14:07:57.656" v="2999" actId="14100"/>
          <ac:spMkLst>
            <pc:docMk/>
            <pc:sldMk cId="1569916814" sldId="2147308113"/>
            <ac:spMk id="3" creationId="{D1B24C89-D8E1-48D2-9C83-925231914B6F}"/>
          </ac:spMkLst>
        </pc:spChg>
        <pc:spChg chg="add mod">
          <ac:chgData name="Lepcha, Prachi" userId="4f5c4ef1-c397-4af4-8ec8-b2f5a3f800bf" providerId="ADAL" clId="{72387C50-EE33-4B69-8BC1-DBE94ACE2C61}" dt="2022-08-25T14:10:49.123" v="3049" actId="1076"/>
          <ac:spMkLst>
            <pc:docMk/>
            <pc:sldMk cId="1569916814" sldId="2147308113"/>
            <ac:spMk id="10" creationId="{11E0D17D-8F87-4E27-AC26-10830A02D6A4}"/>
          </ac:spMkLst>
        </pc:spChg>
        <pc:spChg chg="add mod">
          <ac:chgData name="Lepcha, Prachi" userId="4f5c4ef1-c397-4af4-8ec8-b2f5a3f800bf" providerId="ADAL" clId="{72387C50-EE33-4B69-8BC1-DBE94ACE2C61}" dt="2022-08-25T14:10:59.040" v="3050" actId="1035"/>
          <ac:spMkLst>
            <pc:docMk/>
            <pc:sldMk cId="1569916814" sldId="2147308113"/>
            <ac:spMk id="11" creationId="{DA8B189C-050F-47BB-A30C-4B1CF9A94485}"/>
          </ac:spMkLst>
        </pc:spChg>
        <pc:picChg chg="add mod modCrop">
          <ac:chgData name="Lepcha, Prachi" userId="4f5c4ef1-c397-4af4-8ec8-b2f5a3f800bf" providerId="ADAL" clId="{72387C50-EE33-4B69-8BC1-DBE94ACE2C61}" dt="2022-08-25T14:09:35.482" v="3017" actId="1076"/>
          <ac:picMkLst>
            <pc:docMk/>
            <pc:sldMk cId="1569916814" sldId="2147308113"/>
            <ac:picMk id="9" creationId="{AD047D73-3B63-4019-8255-31DE2085602B}"/>
          </ac:picMkLst>
        </pc:picChg>
        <pc:cxnChg chg="add mod">
          <ac:chgData name="Lepcha, Prachi" userId="4f5c4ef1-c397-4af4-8ec8-b2f5a3f800bf" providerId="ADAL" clId="{72387C50-EE33-4B69-8BC1-DBE94ACE2C61}" dt="2022-08-25T14:12:10.091" v="3052" actId="14100"/>
          <ac:cxnSpMkLst>
            <pc:docMk/>
            <pc:sldMk cId="1569916814" sldId="2147308113"/>
            <ac:cxnSpMk id="4" creationId="{AA135757-E4ED-416C-AA6A-B29AE630D033}"/>
          </ac:cxnSpMkLst>
        </pc:cxnChg>
        <pc:cxnChg chg="add mod">
          <ac:chgData name="Lepcha, Prachi" userId="4f5c4ef1-c397-4af4-8ec8-b2f5a3f800bf" providerId="ADAL" clId="{72387C50-EE33-4B69-8BC1-DBE94ACE2C61}" dt="2022-08-25T14:10:42.240" v="3048" actId="208"/>
          <ac:cxnSpMkLst>
            <pc:docMk/>
            <pc:sldMk cId="1569916814" sldId="2147308113"/>
            <ac:cxnSpMk id="13" creationId="{2A9CD322-CBC0-4BDA-91C2-5AE8E2809ADF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5:30.311" v="6153" actId="1582"/>
        <pc:sldMkLst>
          <pc:docMk/>
          <pc:sldMk cId="2714961618" sldId="2147308114"/>
        </pc:sldMkLst>
        <pc:spChg chg="del mod">
          <ac:chgData name="Lepcha, Prachi" userId="4f5c4ef1-c397-4af4-8ec8-b2f5a3f800bf" providerId="ADAL" clId="{72387C50-EE33-4B69-8BC1-DBE94ACE2C61}" dt="2022-08-25T14:15:59.244" v="3066" actId="478"/>
          <ac:spMkLst>
            <pc:docMk/>
            <pc:sldMk cId="2714961618" sldId="2147308114"/>
            <ac:spMk id="2" creationId="{648B2664-7125-4ED8-A1E2-E615EEC3809B}"/>
          </ac:spMkLst>
        </pc:spChg>
        <pc:spChg chg="add mod">
          <ac:chgData name="Lepcha, Prachi" userId="4f5c4ef1-c397-4af4-8ec8-b2f5a3f800bf" providerId="ADAL" clId="{72387C50-EE33-4B69-8BC1-DBE94ACE2C61}" dt="2022-08-25T14:17:13.925" v="3128" actId="1076"/>
          <ac:spMkLst>
            <pc:docMk/>
            <pc:sldMk cId="2714961618" sldId="2147308114"/>
            <ac:spMk id="5" creationId="{9554C7C2-AA94-440F-9896-4EF1DF65144B}"/>
          </ac:spMkLst>
        </pc:spChg>
        <pc:spChg chg="add del">
          <ac:chgData name="Lepcha, Prachi" userId="4f5c4ef1-c397-4af4-8ec8-b2f5a3f800bf" providerId="ADAL" clId="{72387C50-EE33-4B69-8BC1-DBE94ACE2C61}" dt="2022-08-25T14:17:40.882" v="3130" actId="478"/>
          <ac:spMkLst>
            <pc:docMk/>
            <pc:sldMk cId="2714961618" sldId="2147308114"/>
            <ac:spMk id="12" creationId="{DC71E03E-E301-44C0-80A7-E93A084BCAC3}"/>
          </ac:spMkLst>
        </pc:spChg>
        <pc:spChg chg="add mod">
          <ac:chgData name="Lepcha, Prachi" userId="4f5c4ef1-c397-4af4-8ec8-b2f5a3f800bf" providerId="ADAL" clId="{72387C50-EE33-4B69-8BC1-DBE94ACE2C61}" dt="2022-08-25T22:05:30.311" v="6153" actId="1582"/>
          <ac:spMkLst>
            <pc:docMk/>
            <pc:sldMk cId="2714961618" sldId="2147308114"/>
            <ac:spMk id="13" creationId="{B12501A1-0F9E-4FF4-A96F-59D7E9A33BB2}"/>
          </ac:spMkLst>
        </pc:spChg>
        <pc:picChg chg="add mod modCrop">
          <ac:chgData name="Lepcha, Prachi" userId="4f5c4ef1-c397-4af4-8ec8-b2f5a3f800bf" providerId="ADAL" clId="{72387C50-EE33-4B69-8BC1-DBE94ACE2C61}" dt="2022-08-25T14:31:49.275" v="3338" actId="1076"/>
          <ac:picMkLst>
            <pc:docMk/>
            <pc:sldMk cId="2714961618" sldId="2147308114"/>
            <ac:picMk id="4" creationId="{D6173E0D-243F-4ACE-895E-24D900EE93CE}"/>
          </ac:picMkLst>
        </pc:picChg>
        <pc:picChg chg="add del mod modCrop">
          <ac:chgData name="Lepcha, Prachi" userId="4f5c4ef1-c397-4af4-8ec8-b2f5a3f800bf" providerId="ADAL" clId="{72387C50-EE33-4B69-8BC1-DBE94ACE2C61}" dt="2022-08-25T14:31:22.896" v="3334" actId="478"/>
          <ac:picMkLst>
            <pc:docMk/>
            <pc:sldMk cId="2714961618" sldId="2147308114"/>
            <ac:picMk id="14" creationId="{0C994B60-C193-48B6-8FF0-33D4FF81C474}"/>
          </ac:picMkLst>
        </pc:picChg>
        <pc:cxnChg chg="add mod">
          <ac:chgData name="Lepcha, Prachi" userId="4f5c4ef1-c397-4af4-8ec8-b2f5a3f800bf" providerId="ADAL" clId="{72387C50-EE33-4B69-8BC1-DBE94ACE2C61}" dt="2022-08-25T14:17:13.925" v="3128" actId="1076"/>
          <ac:cxnSpMkLst>
            <pc:docMk/>
            <pc:sldMk cId="2714961618" sldId="2147308114"/>
            <ac:cxnSpMk id="6" creationId="{05137D73-F2D0-41C4-AF44-39C8BBDA59C6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4:29.420" v="6148" actId="1582"/>
        <pc:sldMkLst>
          <pc:docMk/>
          <pc:sldMk cId="4148402643" sldId="2147308115"/>
        </pc:sldMkLst>
        <pc:spChg chg="del">
          <ac:chgData name="Lepcha, Prachi" userId="4f5c4ef1-c397-4af4-8ec8-b2f5a3f800bf" providerId="ADAL" clId="{72387C50-EE33-4B69-8BC1-DBE94ACE2C61}" dt="2022-08-25T14:21:49.886" v="3153" actId="478"/>
          <ac:spMkLst>
            <pc:docMk/>
            <pc:sldMk cId="4148402643" sldId="2147308115"/>
            <ac:spMk id="2" creationId="{F067E7C5-6376-46E6-93C4-CC07BC8B03B7}"/>
          </ac:spMkLst>
        </pc:spChg>
        <pc:spChg chg="add mod">
          <ac:chgData name="Lepcha, Prachi" userId="4f5c4ef1-c397-4af4-8ec8-b2f5a3f800bf" providerId="ADAL" clId="{72387C50-EE33-4B69-8BC1-DBE94ACE2C61}" dt="2022-08-25T14:27:49.880" v="3302" actId="1076"/>
          <ac:spMkLst>
            <pc:docMk/>
            <pc:sldMk cId="4148402643" sldId="2147308115"/>
            <ac:spMk id="7" creationId="{CA2F7A78-68D0-453B-A0D0-8B117ED319E9}"/>
          </ac:spMkLst>
        </pc:spChg>
        <pc:spChg chg="add mod">
          <ac:chgData name="Lepcha, Prachi" userId="4f5c4ef1-c397-4af4-8ec8-b2f5a3f800bf" providerId="ADAL" clId="{72387C50-EE33-4B69-8BC1-DBE94ACE2C61}" dt="2022-08-25T22:04:29.420" v="6148" actId="1582"/>
          <ac:spMkLst>
            <pc:docMk/>
            <pc:sldMk cId="4148402643" sldId="2147308115"/>
            <ac:spMk id="11" creationId="{0B032686-255A-4BF0-A578-F7D91636DFF6}"/>
          </ac:spMkLst>
        </pc:spChg>
        <pc:picChg chg="add mod modCrop">
          <ac:chgData name="Lepcha, Prachi" userId="4f5c4ef1-c397-4af4-8ec8-b2f5a3f800bf" providerId="ADAL" clId="{72387C50-EE33-4B69-8BC1-DBE94ACE2C61}" dt="2022-08-25T14:27:26.693" v="3300" actId="1076"/>
          <ac:picMkLst>
            <pc:docMk/>
            <pc:sldMk cId="4148402643" sldId="2147308115"/>
            <ac:picMk id="4" creationId="{F93E01FA-3E51-4227-9910-D220A89F424A}"/>
          </ac:picMkLst>
        </pc:picChg>
        <pc:picChg chg="add del">
          <ac:chgData name="Lepcha, Prachi" userId="4f5c4ef1-c397-4af4-8ec8-b2f5a3f800bf" providerId="ADAL" clId="{72387C50-EE33-4B69-8BC1-DBE94ACE2C61}" dt="2022-08-25T14:21:52.488" v="3155" actId="478"/>
          <ac:picMkLst>
            <pc:docMk/>
            <pc:sldMk cId="4148402643" sldId="2147308115"/>
            <ac:picMk id="6" creationId="{626F40F0-9596-4431-B8EF-2BDBCC898BFD}"/>
          </ac:picMkLst>
        </pc:picChg>
        <pc:cxnChg chg="add mod">
          <ac:chgData name="Lepcha, Prachi" userId="4f5c4ef1-c397-4af4-8ec8-b2f5a3f800bf" providerId="ADAL" clId="{72387C50-EE33-4B69-8BC1-DBE94ACE2C61}" dt="2022-08-25T14:27:53.468" v="3307" actId="1038"/>
          <ac:cxnSpMkLst>
            <pc:docMk/>
            <pc:sldMk cId="4148402643" sldId="2147308115"/>
            <ac:cxnSpMk id="8" creationId="{7BAFA1B0-D784-47B1-86BA-F1A159E2E5E4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32:29.743" v="3345" actId="1076"/>
        <pc:sldMkLst>
          <pc:docMk/>
          <pc:sldMk cId="1617033375" sldId="2147308116"/>
        </pc:sldMkLst>
        <pc:spChg chg="del">
          <ac:chgData name="Lepcha, Prachi" userId="4f5c4ef1-c397-4af4-8ec8-b2f5a3f800bf" providerId="ADAL" clId="{72387C50-EE33-4B69-8BC1-DBE94ACE2C61}" dt="2022-08-25T14:32:20.883" v="3343" actId="478"/>
          <ac:spMkLst>
            <pc:docMk/>
            <pc:sldMk cId="1617033375" sldId="2147308116"/>
            <ac:spMk id="2" creationId="{9F26BE51-B562-47F1-BFC7-C0A9818640DF}"/>
          </ac:spMkLst>
        </pc:spChg>
        <pc:picChg chg="add del mod modCrop">
          <ac:chgData name="Lepcha, Prachi" userId="4f5c4ef1-c397-4af4-8ec8-b2f5a3f800bf" providerId="ADAL" clId="{72387C50-EE33-4B69-8BC1-DBE94ACE2C61}" dt="2022-08-25T14:29:56.328" v="3320" actId="21"/>
          <ac:picMkLst>
            <pc:docMk/>
            <pc:sldMk cId="1617033375" sldId="2147308116"/>
            <ac:picMk id="4" creationId="{2E07E82F-6BB7-459F-A2A1-E54F3600A750}"/>
          </ac:picMkLst>
        </pc:picChg>
        <pc:picChg chg="add mod modCrop">
          <ac:chgData name="Lepcha, Prachi" userId="4f5c4ef1-c397-4af4-8ec8-b2f5a3f800bf" providerId="ADAL" clId="{72387C50-EE33-4B69-8BC1-DBE94ACE2C61}" dt="2022-08-25T14:32:29.743" v="3345" actId="1076"/>
          <ac:picMkLst>
            <pc:docMk/>
            <pc:sldMk cId="1617033375" sldId="2147308116"/>
            <ac:picMk id="5" creationId="{626F3486-570C-4C31-865F-6892A800A856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14:39:27.687" v="3420" actId="208"/>
        <pc:sldMkLst>
          <pc:docMk/>
          <pc:sldMk cId="331324502" sldId="2147308117"/>
        </pc:sldMkLst>
        <pc:spChg chg="del">
          <ac:chgData name="Lepcha, Prachi" userId="4f5c4ef1-c397-4af4-8ec8-b2f5a3f800bf" providerId="ADAL" clId="{72387C50-EE33-4B69-8BC1-DBE94ACE2C61}" dt="2022-08-25T14:37:24.376" v="3361" actId="478"/>
          <ac:spMkLst>
            <pc:docMk/>
            <pc:sldMk cId="331324502" sldId="2147308117"/>
            <ac:spMk id="2" creationId="{1F6988A6-56D5-4EA6-B5DE-B5C07BB112FD}"/>
          </ac:spMkLst>
        </pc:spChg>
        <pc:spChg chg="add mod">
          <ac:chgData name="Lepcha, Prachi" userId="4f5c4ef1-c397-4af4-8ec8-b2f5a3f800bf" providerId="ADAL" clId="{72387C50-EE33-4B69-8BC1-DBE94ACE2C61}" dt="2022-08-25T14:38:55.675" v="3404" actId="1076"/>
          <ac:spMkLst>
            <pc:docMk/>
            <pc:sldMk cId="331324502" sldId="2147308117"/>
            <ac:spMk id="8" creationId="{3306D6D7-044E-4406-9992-40420AF9535A}"/>
          </ac:spMkLst>
        </pc:spChg>
        <pc:spChg chg="add mod">
          <ac:chgData name="Lepcha, Prachi" userId="4f5c4ef1-c397-4af4-8ec8-b2f5a3f800bf" providerId="ADAL" clId="{72387C50-EE33-4B69-8BC1-DBE94ACE2C61}" dt="2022-08-25T14:39:27.687" v="3420" actId="208"/>
          <ac:spMkLst>
            <pc:docMk/>
            <pc:sldMk cId="331324502" sldId="2147308117"/>
            <ac:spMk id="11" creationId="{25679499-E727-415C-A922-372A148DF71C}"/>
          </ac:spMkLst>
        </pc:spChg>
        <pc:picChg chg="add del mod">
          <ac:chgData name="Lepcha, Prachi" userId="4f5c4ef1-c397-4af4-8ec8-b2f5a3f800bf" providerId="ADAL" clId="{72387C50-EE33-4B69-8BC1-DBE94ACE2C61}" dt="2022-08-25T14:33:08.151" v="3350" actId="478"/>
          <ac:picMkLst>
            <pc:docMk/>
            <pc:sldMk cId="331324502" sldId="2147308117"/>
            <ac:picMk id="4" creationId="{09B7163C-CDE8-4891-AE9E-439DFB4B7A0D}"/>
          </ac:picMkLst>
        </pc:picChg>
        <pc:picChg chg="add mod modCrop">
          <ac:chgData name="Lepcha, Prachi" userId="4f5c4ef1-c397-4af4-8ec8-b2f5a3f800bf" providerId="ADAL" clId="{72387C50-EE33-4B69-8BC1-DBE94ACE2C61}" dt="2022-08-25T14:39:04.512" v="3411" actId="1035"/>
          <ac:picMkLst>
            <pc:docMk/>
            <pc:sldMk cId="331324502" sldId="2147308117"/>
            <ac:picMk id="6" creationId="{124EB786-1736-480E-8095-ED33EA23CFE9}"/>
          </ac:picMkLst>
        </pc:picChg>
        <pc:picChg chg="add del mod">
          <ac:chgData name="Lepcha, Prachi" userId="4f5c4ef1-c397-4af4-8ec8-b2f5a3f800bf" providerId="ADAL" clId="{72387C50-EE33-4B69-8BC1-DBE94ACE2C61}" dt="2022-08-25T14:37:26.415" v="3363" actId="478"/>
          <ac:picMkLst>
            <pc:docMk/>
            <pc:sldMk cId="331324502" sldId="2147308117"/>
            <ac:picMk id="7" creationId="{F798E30A-A9E6-4E23-90AE-421FDCD96AF5}"/>
          </ac:picMkLst>
        </pc:picChg>
        <pc:cxnChg chg="add mod">
          <ac:chgData name="Lepcha, Prachi" userId="4f5c4ef1-c397-4af4-8ec8-b2f5a3f800bf" providerId="ADAL" clId="{72387C50-EE33-4B69-8BC1-DBE94ACE2C61}" dt="2022-08-25T14:38:55.675" v="3404" actId="1076"/>
          <ac:cxnSpMkLst>
            <pc:docMk/>
            <pc:sldMk cId="331324502" sldId="2147308117"/>
            <ac:cxnSpMk id="10" creationId="{33E62317-952D-4434-9626-D201DA482F3C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3294593762" sldId="2147308118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3294593762" sldId="2147308118"/>
            <ac:spMk id="2" creationId="{EAD9461F-1F6C-46C3-8553-24D06723C9FF}"/>
          </ac:spMkLst>
        </pc:spChg>
        <pc:picChg chg="add mod modCrop">
          <ac:chgData name="Lepcha, Prachi" userId="4f5c4ef1-c397-4af4-8ec8-b2f5a3f800bf" providerId="ADAL" clId="{72387C50-EE33-4B69-8BC1-DBE94ACE2C61}" dt="2022-08-25T14:41:35.321" v="3478" actId="1076"/>
          <ac:picMkLst>
            <pc:docMk/>
            <pc:sldMk cId="3294593762" sldId="2147308118"/>
            <ac:picMk id="4" creationId="{5FB7FEAC-4FD7-4666-A098-EA671CFCC9F7}"/>
          </ac:picMkLst>
        </pc:picChg>
        <pc:cxnChg chg="add mod">
          <ac:chgData name="Lepcha, Prachi" userId="4f5c4ef1-c397-4af4-8ec8-b2f5a3f800bf" providerId="ADAL" clId="{72387C50-EE33-4B69-8BC1-DBE94ACE2C61}" dt="2022-08-25T14:41:57.616" v="3485" actId="1582"/>
          <ac:cxnSpMkLst>
            <pc:docMk/>
            <pc:sldMk cId="3294593762" sldId="2147308118"/>
            <ac:cxnSpMk id="6" creationId="{8B29B716-E5CF-40AB-9FB3-BEE2D1D53926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46:27.911" v="3607" actId="1036"/>
        <pc:sldMkLst>
          <pc:docMk/>
          <pc:sldMk cId="2317808743" sldId="2147308119"/>
        </pc:sldMkLst>
        <pc:spChg chg="del mod">
          <ac:chgData name="Lepcha, Prachi" userId="4f5c4ef1-c397-4af4-8ec8-b2f5a3f800bf" providerId="ADAL" clId="{72387C50-EE33-4B69-8BC1-DBE94ACE2C61}" dt="2022-08-25T14:43:07.512" v="3496" actId="478"/>
          <ac:spMkLst>
            <pc:docMk/>
            <pc:sldMk cId="2317808743" sldId="2147308119"/>
            <ac:spMk id="2" creationId="{CC7F2F8C-37D5-4099-BA15-0D6058176147}"/>
          </ac:spMkLst>
        </pc:spChg>
        <pc:spChg chg="add mod">
          <ac:chgData name="Lepcha, Prachi" userId="4f5c4ef1-c397-4af4-8ec8-b2f5a3f800bf" providerId="ADAL" clId="{72387C50-EE33-4B69-8BC1-DBE94ACE2C61}" dt="2022-08-25T14:46:09.951" v="3597" actId="14100"/>
          <ac:spMkLst>
            <pc:docMk/>
            <pc:sldMk cId="2317808743" sldId="2147308119"/>
            <ac:spMk id="5" creationId="{D70A1682-550A-4EFD-BC15-B33AB65FE21D}"/>
          </ac:spMkLst>
        </pc:spChg>
        <pc:picChg chg="add mod modCrop">
          <ac:chgData name="Lepcha, Prachi" userId="4f5c4ef1-c397-4af4-8ec8-b2f5a3f800bf" providerId="ADAL" clId="{72387C50-EE33-4B69-8BC1-DBE94ACE2C61}" dt="2022-08-25T14:44:42.717" v="3560" actId="1076"/>
          <ac:picMkLst>
            <pc:docMk/>
            <pc:sldMk cId="2317808743" sldId="2147308119"/>
            <ac:picMk id="4" creationId="{4BB3E854-1E7C-48B9-8CAE-77CEADA4D054}"/>
          </ac:picMkLst>
        </pc:picChg>
        <pc:cxnChg chg="add del mod">
          <ac:chgData name="Lepcha, Prachi" userId="4f5c4ef1-c397-4af4-8ec8-b2f5a3f800bf" providerId="ADAL" clId="{72387C50-EE33-4B69-8BC1-DBE94ACE2C61}" dt="2022-08-25T14:45:56.801" v="3591" actId="478"/>
          <ac:cxnSpMkLst>
            <pc:docMk/>
            <pc:sldMk cId="2317808743" sldId="2147308119"/>
            <ac:cxnSpMk id="7" creationId="{AB2138D6-70AF-4977-994A-8C9D93E3D14F}"/>
          </ac:cxnSpMkLst>
        </pc:cxnChg>
        <pc:cxnChg chg="add mod">
          <ac:chgData name="Lepcha, Prachi" userId="4f5c4ef1-c397-4af4-8ec8-b2f5a3f800bf" providerId="ADAL" clId="{72387C50-EE33-4B69-8BC1-DBE94ACE2C61}" dt="2022-08-25T14:46:27.911" v="3607" actId="1036"/>
          <ac:cxnSpMkLst>
            <pc:docMk/>
            <pc:sldMk cId="2317808743" sldId="2147308119"/>
            <ac:cxnSpMk id="10" creationId="{D1C070A7-503E-4B4B-AB6E-81A816286D85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07:44:07.484" v="6552" actId="478"/>
        <pc:sldMkLst>
          <pc:docMk/>
          <pc:sldMk cId="2542734051" sldId="2147308120"/>
        </pc:sldMkLst>
        <pc:spChg chg="del">
          <ac:chgData name="Lepcha, Prachi" userId="4f5c4ef1-c397-4af4-8ec8-b2f5a3f800bf" providerId="ADAL" clId="{72387C50-EE33-4B69-8BC1-DBE94ACE2C61}" dt="2022-08-25T14:47:04.909" v="3613"/>
          <ac:spMkLst>
            <pc:docMk/>
            <pc:sldMk cId="2542734051" sldId="2147308120"/>
            <ac:spMk id="2" creationId="{17816EFD-06D9-4C56-BF74-56E0E7409714}"/>
          </ac:spMkLst>
        </pc:spChg>
        <pc:spChg chg="add mod">
          <ac:chgData name="Lepcha, Prachi" userId="4f5c4ef1-c397-4af4-8ec8-b2f5a3f800bf" providerId="ADAL" clId="{72387C50-EE33-4B69-8BC1-DBE94ACE2C61}" dt="2022-08-26T07:43:59.823" v="6551" actId="115"/>
          <ac:spMkLst>
            <pc:docMk/>
            <pc:sldMk cId="2542734051" sldId="2147308120"/>
            <ac:spMk id="3" creationId="{B3CEDBDD-D1D1-4082-8814-42C6CDA5F61B}"/>
          </ac:spMkLst>
        </pc:spChg>
        <pc:spChg chg="add del mod">
          <ac:chgData name="Lepcha, Prachi" userId="4f5c4ef1-c397-4af4-8ec8-b2f5a3f800bf" providerId="ADAL" clId="{72387C50-EE33-4B69-8BC1-DBE94ACE2C61}" dt="2022-08-26T07:36:55.477" v="6376" actId="21"/>
          <ac:spMkLst>
            <pc:docMk/>
            <pc:sldMk cId="2542734051" sldId="2147308120"/>
            <ac:spMk id="7" creationId="{C631A9BE-3528-46AF-8837-3A78C5C3005F}"/>
          </ac:spMkLst>
        </pc:spChg>
        <pc:spChg chg="add mod">
          <ac:chgData name="Lepcha, Prachi" userId="4f5c4ef1-c397-4af4-8ec8-b2f5a3f800bf" providerId="ADAL" clId="{72387C50-EE33-4B69-8BC1-DBE94ACE2C61}" dt="2022-08-26T07:38:52.035" v="6417" actId="1035"/>
          <ac:spMkLst>
            <pc:docMk/>
            <pc:sldMk cId="2542734051" sldId="2147308120"/>
            <ac:spMk id="8" creationId="{CFB984F8-946E-41C4-B70D-5B057396B112}"/>
          </ac:spMkLst>
        </pc:spChg>
        <pc:picChg chg="add del mod">
          <ac:chgData name="Lepcha, Prachi" userId="4f5c4ef1-c397-4af4-8ec8-b2f5a3f800bf" providerId="ADAL" clId="{72387C50-EE33-4B69-8BC1-DBE94ACE2C61}" dt="2022-08-25T14:45:16.581" v="3566" actId="478"/>
          <ac:picMkLst>
            <pc:docMk/>
            <pc:sldMk cId="2542734051" sldId="2147308120"/>
            <ac:picMk id="4" creationId="{8E3B74C5-1035-4BC6-88DA-B74DBA7184A7}"/>
          </ac:picMkLst>
        </pc:picChg>
        <pc:picChg chg="add del mod modCrop">
          <ac:chgData name="Lepcha, Prachi" userId="4f5c4ef1-c397-4af4-8ec8-b2f5a3f800bf" providerId="ADAL" clId="{72387C50-EE33-4B69-8BC1-DBE94ACE2C61}" dt="2022-08-26T07:36:49.939" v="6375" actId="1076"/>
          <ac:picMkLst>
            <pc:docMk/>
            <pc:sldMk cId="2542734051" sldId="2147308120"/>
            <ac:picMk id="6" creationId="{25284E5F-3AC6-4D08-9C8D-234EF7A750BF}"/>
          </ac:picMkLst>
        </pc:picChg>
        <pc:cxnChg chg="add del mod">
          <ac:chgData name="Lepcha, Prachi" userId="4f5c4ef1-c397-4af4-8ec8-b2f5a3f800bf" providerId="ADAL" clId="{72387C50-EE33-4B69-8BC1-DBE94ACE2C61}" dt="2022-08-26T07:36:55.477" v="6376" actId="21"/>
          <ac:cxnSpMkLst>
            <pc:docMk/>
            <pc:sldMk cId="2542734051" sldId="2147308120"/>
            <ac:cxnSpMk id="9" creationId="{97632D81-32C3-4D33-BC25-796CE62CB4A5}"/>
          </ac:cxnSpMkLst>
        </pc:cxnChg>
        <pc:cxnChg chg="add del mod">
          <ac:chgData name="Lepcha, Prachi" userId="4f5c4ef1-c397-4af4-8ec8-b2f5a3f800bf" providerId="ADAL" clId="{72387C50-EE33-4B69-8BC1-DBE94ACE2C61}" dt="2022-08-26T07:44:07.484" v="6552" actId="478"/>
          <ac:cxnSpMkLst>
            <pc:docMk/>
            <pc:sldMk cId="2542734051" sldId="2147308120"/>
            <ac:cxnSpMk id="10" creationId="{51CA6853-653B-4CA8-A978-9567BADC7B7B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54:08.277" v="3784" actId="14100"/>
        <pc:sldMkLst>
          <pc:docMk/>
          <pc:sldMk cId="2959978613" sldId="2147308121"/>
        </pc:sldMkLst>
        <pc:spChg chg="del">
          <ac:chgData name="Lepcha, Prachi" userId="4f5c4ef1-c397-4af4-8ec8-b2f5a3f800bf" providerId="ADAL" clId="{72387C50-EE33-4B69-8BC1-DBE94ACE2C61}" dt="2022-08-25T14:49:15.963" v="3674" actId="478"/>
          <ac:spMkLst>
            <pc:docMk/>
            <pc:sldMk cId="2959978613" sldId="2147308121"/>
            <ac:spMk id="2" creationId="{25F9D3B2-2542-4277-9133-91D937A58829}"/>
          </ac:spMkLst>
        </pc:spChg>
        <pc:spChg chg="add mod">
          <ac:chgData name="Lepcha, Prachi" userId="4f5c4ef1-c397-4af4-8ec8-b2f5a3f800bf" providerId="ADAL" clId="{72387C50-EE33-4B69-8BC1-DBE94ACE2C61}" dt="2022-08-25T14:52:21.820" v="3763" actId="14100"/>
          <ac:spMkLst>
            <pc:docMk/>
            <pc:sldMk cId="2959978613" sldId="2147308121"/>
            <ac:spMk id="5" creationId="{460276E4-0572-4C78-A6B2-06D2FB32AE48}"/>
          </ac:spMkLst>
        </pc:spChg>
        <pc:spChg chg="add del">
          <ac:chgData name="Lepcha, Prachi" userId="4f5c4ef1-c397-4af4-8ec8-b2f5a3f800bf" providerId="ADAL" clId="{72387C50-EE33-4B69-8BC1-DBE94ACE2C61}" dt="2022-08-25T14:53:37.486" v="3777" actId="478"/>
          <ac:spMkLst>
            <pc:docMk/>
            <pc:sldMk cId="2959978613" sldId="2147308121"/>
            <ac:spMk id="11" creationId="{DEE29546-DD07-443B-85AD-4BE715D2A646}"/>
          </ac:spMkLst>
        </pc:spChg>
        <pc:spChg chg="add mod">
          <ac:chgData name="Lepcha, Prachi" userId="4f5c4ef1-c397-4af4-8ec8-b2f5a3f800bf" providerId="ADAL" clId="{72387C50-EE33-4B69-8BC1-DBE94ACE2C61}" dt="2022-08-25T14:54:08.277" v="3784" actId="14100"/>
          <ac:spMkLst>
            <pc:docMk/>
            <pc:sldMk cId="2959978613" sldId="2147308121"/>
            <ac:spMk id="12" creationId="{EAA20569-821C-4606-8BFE-A45A02D47861}"/>
          </ac:spMkLst>
        </pc:spChg>
        <pc:picChg chg="add del mod modCrop">
          <ac:chgData name="Lepcha, Prachi" userId="4f5c4ef1-c397-4af4-8ec8-b2f5a3f800bf" providerId="ADAL" clId="{72387C50-EE33-4B69-8BC1-DBE94ACE2C61}" dt="2022-08-25T14:51:20.030" v="3722" actId="478"/>
          <ac:picMkLst>
            <pc:docMk/>
            <pc:sldMk cId="2959978613" sldId="2147308121"/>
            <ac:picMk id="4" creationId="{F8547C9D-D378-4FD7-9A27-AE02C70BACD9}"/>
          </ac:picMkLst>
        </pc:picChg>
        <pc:picChg chg="add mod modCrop">
          <ac:chgData name="Lepcha, Prachi" userId="4f5c4ef1-c397-4af4-8ec8-b2f5a3f800bf" providerId="ADAL" clId="{72387C50-EE33-4B69-8BC1-DBE94ACE2C61}" dt="2022-08-25T14:51:24.003" v="3723" actId="1076"/>
          <ac:picMkLst>
            <pc:docMk/>
            <pc:sldMk cId="2959978613" sldId="2147308121"/>
            <ac:picMk id="7" creationId="{C373D3B1-5C79-476C-AA27-C66DDDC56690}"/>
          </ac:picMkLst>
        </pc:picChg>
        <pc:cxnChg chg="add mod">
          <ac:chgData name="Lepcha, Prachi" userId="4f5c4ef1-c397-4af4-8ec8-b2f5a3f800bf" providerId="ADAL" clId="{72387C50-EE33-4B69-8BC1-DBE94ACE2C61}" dt="2022-08-25T14:52:36.671" v="3766" actId="14100"/>
          <ac:cxnSpMkLst>
            <pc:docMk/>
            <pc:sldMk cId="2959978613" sldId="2147308121"/>
            <ac:cxnSpMk id="9" creationId="{A1D578F1-800B-403D-8B43-436BB1D50A81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55:21.787" v="3797" actId="1076"/>
        <pc:sldMkLst>
          <pc:docMk/>
          <pc:sldMk cId="116662828" sldId="2147308122"/>
        </pc:sldMkLst>
        <pc:spChg chg="del">
          <ac:chgData name="Lepcha, Prachi" userId="4f5c4ef1-c397-4af4-8ec8-b2f5a3f800bf" providerId="ADAL" clId="{72387C50-EE33-4B69-8BC1-DBE94ACE2C61}" dt="2022-08-25T14:53:25.919" v="3775" actId="478"/>
          <ac:spMkLst>
            <pc:docMk/>
            <pc:sldMk cId="116662828" sldId="2147308122"/>
            <ac:spMk id="2" creationId="{E0E7A04C-3E4E-4243-B0ED-BF8CD1602491}"/>
          </ac:spMkLst>
        </pc:spChg>
        <pc:picChg chg="add mod modCrop">
          <ac:chgData name="Lepcha, Prachi" userId="4f5c4ef1-c397-4af4-8ec8-b2f5a3f800bf" providerId="ADAL" clId="{72387C50-EE33-4B69-8BC1-DBE94ACE2C61}" dt="2022-08-25T14:55:21.787" v="3797" actId="1076"/>
          <ac:picMkLst>
            <pc:docMk/>
            <pc:sldMk cId="116662828" sldId="2147308122"/>
            <ac:picMk id="4" creationId="{8BF1A683-79CB-439E-B046-A3474FE2EA69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15:44:26.264" v="3932" actId="1076"/>
        <pc:sldMkLst>
          <pc:docMk/>
          <pc:sldMk cId="2183423971" sldId="2147308123"/>
        </pc:sldMkLst>
        <pc:spChg chg="del">
          <ac:chgData name="Lepcha, Prachi" userId="4f5c4ef1-c397-4af4-8ec8-b2f5a3f800bf" providerId="ADAL" clId="{72387C50-EE33-4B69-8BC1-DBE94ACE2C61}" dt="2022-08-25T14:55:47.601" v="3802" actId="478"/>
          <ac:spMkLst>
            <pc:docMk/>
            <pc:sldMk cId="2183423971" sldId="2147308123"/>
            <ac:spMk id="2" creationId="{DDB226B1-306A-4567-AF09-9051A6B66063}"/>
          </ac:spMkLst>
        </pc:spChg>
        <pc:spChg chg="add mod">
          <ac:chgData name="Lepcha, Prachi" userId="4f5c4ef1-c397-4af4-8ec8-b2f5a3f800bf" providerId="ADAL" clId="{72387C50-EE33-4B69-8BC1-DBE94ACE2C61}" dt="2022-08-25T15:44:26.264" v="3932" actId="1076"/>
          <ac:spMkLst>
            <pc:docMk/>
            <pc:sldMk cId="2183423971" sldId="2147308123"/>
            <ac:spMk id="5" creationId="{53F4600A-6267-4288-BE0A-23CC7F08C699}"/>
          </ac:spMkLst>
        </pc:spChg>
        <pc:picChg chg="add mod modCrop">
          <ac:chgData name="Lepcha, Prachi" userId="4f5c4ef1-c397-4af4-8ec8-b2f5a3f800bf" providerId="ADAL" clId="{72387C50-EE33-4B69-8BC1-DBE94ACE2C61}" dt="2022-08-25T14:58:58.200" v="3915" actId="1076"/>
          <ac:picMkLst>
            <pc:docMk/>
            <pc:sldMk cId="2183423971" sldId="2147308123"/>
            <ac:picMk id="4" creationId="{4BF661DA-CAD5-41C6-948A-FBF794EE0290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15:50:34.126" v="4081" actId="14100"/>
        <pc:sldMkLst>
          <pc:docMk/>
          <pc:sldMk cId="617636804" sldId="2147308124"/>
        </pc:sldMkLst>
        <pc:spChg chg="del mod">
          <ac:chgData name="Lepcha, Prachi" userId="4f5c4ef1-c397-4af4-8ec8-b2f5a3f800bf" providerId="ADAL" clId="{72387C50-EE33-4B69-8BC1-DBE94ACE2C61}" dt="2022-08-25T15:45:42.164" v="3934" actId="478"/>
          <ac:spMkLst>
            <pc:docMk/>
            <pc:sldMk cId="617636804" sldId="2147308124"/>
            <ac:spMk id="2" creationId="{8BF1A36A-46AB-440C-9416-2D4490C6ABBE}"/>
          </ac:spMkLst>
        </pc:spChg>
        <pc:spChg chg="add mod">
          <ac:chgData name="Lepcha, Prachi" userId="4f5c4ef1-c397-4af4-8ec8-b2f5a3f800bf" providerId="ADAL" clId="{72387C50-EE33-4B69-8BC1-DBE94ACE2C61}" dt="2022-08-25T15:50:34.126" v="4081" actId="14100"/>
          <ac:spMkLst>
            <pc:docMk/>
            <pc:sldMk cId="617636804" sldId="2147308124"/>
            <ac:spMk id="5" creationId="{720EC51D-ACD1-412D-970F-F4222F510A23}"/>
          </ac:spMkLst>
        </pc:spChg>
        <pc:picChg chg="add mod modCrop">
          <ac:chgData name="Lepcha, Prachi" userId="4f5c4ef1-c397-4af4-8ec8-b2f5a3f800bf" providerId="ADAL" clId="{72387C50-EE33-4B69-8BC1-DBE94ACE2C61}" dt="2022-08-25T15:49:32.211" v="4062" actId="1076"/>
          <ac:picMkLst>
            <pc:docMk/>
            <pc:sldMk cId="617636804" sldId="2147308124"/>
            <ac:picMk id="4" creationId="{10659372-4116-4966-90B1-852772949DA0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22:05:47.852" v="6154" actId="1582"/>
        <pc:sldMkLst>
          <pc:docMk/>
          <pc:sldMk cId="1409728099" sldId="2147308125"/>
        </pc:sldMkLst>
        <pc:spChg chg="del">
          <ac:chgData name="Lepcha, Prachi" userId="4f5c4ef1-c397-4af4-8ec8-b2f5a3f800bf" providerId="ADAL" clId="{72387C50-EE33-4B69-8BC1-DBE94ACE2C61}" dt="2022-08-25T15:46:59.671" v="3946" actId="478"/>
          <ac:spMkLst>
            <pc:docMk/>
            <pc:sldMk cId="1409728099" sldId="2147308125"/>
            <ac:spMk id="2" creationId="{0C9E4580-948E-4F66-B4D5-C38E07E97D96}"/>
          </ac:spMkLst>
        </pc:spChg>
        <pc:spChg chg="add mod">
          <ac:chgData name="Lepcha, Prachi" userId="4f5c4ef1-c397-4af4-8ec8-b2f5a3f800bf" providerId="ADAL" clId="{72387C50-EE33-4B69-8BC1-DBE94ACE2C61}" dt="2022-08-25T15:58:54.181" v="4157" actId="14100"/>
          <ac:spMkLst>
            <pc:docMk/>
            <pc:sldMk cId="1409728099" sldId="2147308125"/>
            <ac:spMk id="7" creationId="{2EBFE6C1-0876-4F0A-97EB-22C7959A63DB}"/>
          </ac:spMkLst>
        </pc:spChg>
        <pc:spChg chg="add mod">
          <ac:chgData name="Lepcha, Prachi" userId="4f5c4ef1-c397-4af4-8ec8-b2f5a3f800bf" providerId="ADAL" clId="{72387C50-EE33-4B69-8BC1-DBE94ACE2C61}" dt="2022-08-25T22:05:47.852" v="6154" actId="1582"/>
          <ac:spMkLst>
            <pc:docMk/>
            <pc:sldMk cId="1409728099" sldId="2147308125"/>
            <ac:spMk id="8" creationId="{EFDDE085-8106-435A-B45D-7E2E501B6C75}"/>
          </ac:spMkLst>
        </pc:spChg>
        <pc:picChg chg="add del mod">
          <ac:chgData name="Lepcha, Prachi" userId="4f5c4ef1-c397-4af4-8ec8-b2f5a3f800bf" providerId="ADAL" clId="{72387C50-EE33-4B69-8BC1-DBE94ACE2C61}" dt="2022-08-25T15:46:22.729" v="3938" actId="478"/>
          <ac:picMkLst>
            <pc:docMk/>
            <pc:sldMk cId="1409728099" sldId="2147308125"/>
            <ac:picMk id="4" creationId="{B4D832E5-732C-4D13-A645-191E7AB4BEAE}"/>
          </ac:picMkLst>
        </pc:picChg>
        <pc:picChg chg="add mod modCrop">
          <ac:chgData name="Lepcha, Prachi" userId="4f5c4ef1-c397-4af4-8ec8-b2f5a3f800bf" providerId="ADAL" clId="{72387C50-EE33-4B69-8BC1-DBE94ACE2C61}" dt="2022-08-25T15:54:19.157" v="4120" actId="732"/>
          <ac:picMkLst>
            <pc:docMk/>
            <pc:sldMk cId="1409728099" sldId="2147308125"/>
            <ac:picMk id="6" creationId="{8C65206D-662F-463F-839C-47A7DB7C3C1C}"/>
          </ac:picMkLst>
        </pc:picChg>
        <pc:picChg chg="add del mod">
          <ac:chgData name="Lepcha, Prachi" userId="4f5c4ef1-c397-4af4-8ec8-b2f5a3f800bf" providerId="ADAL" clId="{72387C50-EE33-4B69-8BC1-DBE94ACE2C61}" dt="2022-08-25T15:58:12.941" v="4153" actId="478"/>
          <ac:picMkLst>
            <pc:docMk/>
            <pc:sldMk cId="1409728099" sldId="2147308125"/>
            <ac:picMk id="12" creationId="{44EDEDDE-D2B9-4EB3-974B-5526497FCFBA}"/>
          </ac:picMkLst>
        </pc:picChg>
        <pc:cxnChg chg="add del mod">
          <ac:chgData name="Lepcha, Prachi" userId="4f5c4ef1-c397-4af4-8ec8-b2f5a3f800bf" providerId="ADAL" clId="{72387C50-EE33-4B69-8BC1-DBE94ACE2C61}" dt="2022-08-25T15:56:39.977" v="4148" actId="478"/>
          <ac:cxnSpMkLst>
            <pc:docMk/>
            <pc:sldMk cId="1409728099" sldId="2147308125"/>
            <ac:cxnSpMk id="10" creationId="{348766E8-2709-4DF0-89B0-AE5D6B6B8E34}"/>
          </ac:cxnSpMkLst>
        </pc:cxnChg>
        <pc:cxnChg chg="add mod">
          <ac:chgData name="Lepcha, Prachi" userId="4f5c4ef1-c397-4af4-8ec8-b2f5a3f800bf" providerId="ADAL" clId="{72387C50-EE33-4B69-8BC1-DBE94ACE2C61}" dt="2022-08-25T21:31:44.020" v="5819" actId="1582"/>
          <ac:cxnSpMkLst>
            <pc:docMk/>
            <pc:sldMk cId="1409728099" sldId="2147308125"/>
            <ac:cxnSpMk id="14" creationId="{D9776ED0-CCED-40CD-96D0-57F892EC3136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20:53:10.829" v="5181" actId="14100"/>
        <pc:sldMkLst>
          <pc:docMk/>
          <pc:sldMk cId="2785396140" sldId="2147308126"/>
        </pc:sldMkLst>
        <pc:spChg chg="mod">
          <ac:chgData name="Lepcha, Prachi" userId="4f5c4ef1-c397-4af4-8ec8-b2f5a3f800bf" providerId="ADAL" clId="{72387C50-EE33-4B69-8BC1-DBE94ACE2C61}" dt="2022-08-25T20:53:07.994" v="5180" actId="14100"/>
          <ac:spMkLst>
            <pc:docMk/>
            <pc:sldMk cId="2785396140" sldId="2147308126"/>
            <ac:spMk id="2" creationId="{D1EA2D25-3222-457F-9E7D-91FD4646C2DD}"/>
          </ac:spMkLst>
        </pc:spChg>
        <pc:picChg chg="add mod modCrop">
          <ac:chgData name="Lepcha, Prachi" userId="4f5c4ef1-c397-4af4-8ec8-b2f5a3f800bf" providerId="ADAL" clId="{72387C50-EE33-4B69-8BC1-DBE94ACE2C61}" dt="2022-08-25T16:21:15.025" v="4254" actId="1036"/>
          <ac:picMkLst>
            <pc:docMk/>
            <pc:sldMk cId="2785396140" sldId="2147308126"/>
            <ac:picMk id="4" creationId="{18FED933-1F3D-436B-83C4-70CE89B5CE14}"/>
          </ac:picMkLst>
        </pc:picChg>
        <pc:cxnChg chg="add mod">
          <ac:chgData name="Lepcha, Prachi" userId="4f5c4ef1-c397-4af4-8ec8-b2f5a3f800bf" providerId="ADAL" clId="{72387C50-EE33-4B69-8BC1-DBE94ACE2C61}" dt="2022-08-25T20:53:10.829" v="5181" actId="14100"/>
          <ac:cxnSpMkLst>
            <pc:docMk/>
            <pc:sldMk cId="2785396140" sldId="2147308126"/>
            <ac:cxnSpMk id="6" creationId="{FF8B100E-77AD-4BB1-BAE1-C36B7115C130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6:26:19.470" v="4369" actId="1036"/>
        <pc:sldMkLst>
          <pc:docMk/>
          <pc:sldMk cId="1419409533" sldId="2147308127"/>
        </pc:sldMkLst>
        <pc:spChg chg="del">
          <ac:chgData name="Lepcha, Prachi" userId="4f5c4ef1-c397-4af4-8ec8-b2f5a3f800bf" providerId="ADAL" clId="{72387C50-EE33-4B69-8BC1-DBE94ACE2C61}" dt="2022-08-25T16:24:10.248" v="4266" actId="478"/>
          <ac:spMkLst>
            <pc:docMk/>
            <pc:sldMk cId="1419409533" sldId="2147308127"/>
            <ac:spMk id="2" creationId="{B841C637-3B85-41D7-B398-E7AB55631D46}"/>
          </ac:spMkLst>
        </pc:spChg>
        <pc:spChg chg="add del mod">
          <ac:chgData name="Lepcha, Prachi" userId="4f5c4ef1-c397-4af4-8ec8-b2f5a3f800bf" providerId="ADAL" clId="{72387C50-EE33-4B69-8BC1-DBE94ACE2C61}" dt="2022-08-25T16:25:36.413" v="4351" actId="12"/>
          <ac:spMkLst>
            <pc:docMk/>
            <pc:sldMk cId="1419409533" sldId="2147308127"/>
            <ac:spMk id="9" creationId="{959E9544-6D6B-446C-A7EF-BCF50A7EF185}"/>
          </ac:spMkLst>
        </pc:spChg>
        <pc:picChg chg="add mod modCrop">
          <ac:chgData name="Lepcha, Prachi" userId="4f5c4ef1-c397-4af4-8ec8-b2f5a3f800bf" providerId="ADAL" clId="{72387C50-EE33-4B69-8BC1-DBE94ACE2C61}" dt="2022-08-25T16:26:19.470" v="4369" actId="1036"/>
          <ac:picMkLst>
            <pc:docMk/>
            <pc:sldMk cId="1419409533" sldId="2147308127"/>
            <ac:picMk id="4" creationId="{745A1C46-3ED2-4106-B8BA-31277A6D8EF9}"/>
          </ac:picMkLst>
        </pc:picChg>
        <pc:picChg chg="add del">
          <ac:chgData name="Lepcha, Prachi" userId="4f5c4ef1-c397-4af4-8ec8-b2f5a3f800bf" providerId="ADAL" clId="{72387C50-EE33-4B69-8BC1-DBE94ACE2C61}" dt="2022-08-25T16:24:12.325" v="4268" actId="478"/>
          <ac:picMkLst>
            <pc:docMk/>
            <pc:sldMk cId="1419409533" sldId="2147308127"/>
            <ac:picMk id="6" creationId="{DAD0271E-6B77-4495-B9CD-DF96C556B70F}"/>
          </ac:picMkLst>
        </pc:picChg>
        <pc:picChg chg="add del">
          <ac:chgData name="Lepcha, Prachi" userId="4f5c4ef1-c397-4af4-8ec8-b2f5a3f800bf" providerId="ADAL" clId="{72387C50-EE33-4B69-8BC1-DBE94ACE2C61}" dt="2022-08-25T16:24:20.516" v="4270" actId="478"/>
          <ac:picMkLst>
            <pc:docMk/>
            <pc:sldMk cId="1419409533" sldId="2147308127"/>
            <ac:picMk id="8" creationId="{728B0D27-C518-4B40-A642-F36F2F8386D7}"/>
          </ac:picMkLst>
        </pc:picChg>
        <pc:cxnChg chg="add mod">
          <ac:chgData name="Lepcha, Prachi" userId="4f5c4ef1-c397-4af4-8ec8-b2f5a3f800bf" providerId="ADAL" clId="{72387C50-EE33-4B69-8BC1-DBE94ACE2C61}" dt="2022-08-25T16:26:08.373" v="4362" actId="1037"/>
          <ac:cxnSpMkLst>
            <pc:docMk/>
            <pc:sldMk cId="1419409533" sldId="2147308127"/>
            <ac:cxnSpMk id="10" creationId="{847425B7-F6FD-4646-B143-60FE85F72A43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6:26.540" v="6157" actId="1582"/>
        <pc:sldMkLst>
          <pc:docMk/>
          <pc:sldMk cId="531164126" sldId="2147308128"/>
        </pc:sldMkLst>
        <pc:spChg chg="del">
          <ac:chgData name="Lepcha, Prachi" userId="4f5c4ef1-c397-4af4-8ec8-b2f5a3f800bf" providerId="ADAL" clId="{72387C50-EE33-4B69-8BC1-DBE94ACE2C61}" dt="2022-08-25T16:27:16.057" v="4380" actId="478"/>
          <ac:spMkLst>
            <pc:docMk/>
            <pc:sldMk cId="531164126" sldId="2147308128"/>
            <ac:spMk id="2" creationId="{0C020687-F2B8-4B40-A47C-D458AA535EF8}"/>
          </ac:spMkLst>
        </pc:spChg>
        <pc:spChg chg="add mod">
          <ac:chgData name="Lepcha, Prachi" userId="4f5c4ef1-c397-4af4-8ec8-b2f5a3f800bf" providerId="ADAL" clId="{72387C50-EE33-4B69-8BC1-DBE94ACE2C61}" dt="2022-08-25T17:08:32.914" v="4869" actId="1076"/>
          <ac:spMkLst>
            <pc:docMk/>
            <pc:sldMk cId="531164126" sldId="2147308128"/>
            <ac:spMk id="6" creationId="{F414BC43-7BE5-4B7B-9F94-871DCF61DE60}"/>
          </ac:spMkLst>
        </pc:spChg>
        <pc:spChg chg="add mod">
          <ac:chgData name="Lepcha, Prachi" userId="4f5c4ef1-c397-4af4-8ec8-b2f5a3f800bf" providerId="ADAL" clId="{72387C50-EE33-4B69-8BC1-DBE94ACE2C61}" dt="2022-08-25T17:09:11.563" v="4874" actId="1035"/>
          <ac:spMkLst>
            <pc:docMk/>
            <pc:sldMk cId="531164126" sldId="2147308128"/>
            <ac:spMk id="13" creationId="{D657CBDE-A9E5-4549-BFCD-1BF94F3B5A30}"/>
          </ac:spMkLst>
        </pc:spChg>
        <pc:spChg chg="add del mod">
          <ac:chgData name="Lepcha, Prachi" userId="4f5c4ef1-c397-4af4-8ec8-b2f5a3f800bf" providerId="ADAL" clId="{72387C50-EE33-4B69-8BC1-DBE94ACE2C61}" dt="2022-08-25T17:02:34.005" v="4739" actId="478"/>
          <ac:spMkLst>
            <pc:docMk/>
            <pc:sldMk cId="531164126" sldId="2147308128"/>
            <ac:spMk id="14" creationId="{E6368379-ED3D-4248-ADF4-8E5B818D2A85}"/>
          </ac:spMkLst>
        </pc:spChg>
        <pc:spChg chg="add mod">
          <ac:chgData name="Lepcha, Prachi" userId="4f5c4ef1-c397-4af4-8ec8-b2f5a3f800bf" providerId="ADAL" clId="{72387C50-EE33-4B69-8BC1-DBE94ACE2C61}" dt="2022-08-25T19:57:06.046" v="4998" actId="1076"/>
          <ac:spMkLst>
            <pc:docMk/>
            <pc:sldMk cId="531164126" sldId="2147308128"/>
            <ac:spMk id="24" creationId="{34A6EA27-02BB-4883-9CFE-5F2E4C1EFDFB}"/>
          </ac:spMkLst>
        </pc:spChg>
        <pc:spChg chg="add del">
          <ac:chgData name="Lepcha, Prachi" userId="4f5c4ef1-c397-4af4-8ec8-b2f5a3f800bf" providerId="ADAL" clId="{72387C50-EE33-4B69-8BC1-DBE94ACE2C61}" dt="2022-08-25T17:11:48.539" v="4911" actId="478"/>
          <ac:spMkLst>
            <pc:docMk/>
            <pc:sldMk cId="531164126" sldId="2147308128"/>
            <ac:spMk id="26" creationId="{10D143DE-BE65-4F56-B454-27595D8D1B22}"/>
          </ac:spMkLst>
        </pc:spChg>
        <pc:picChg chg="add del mod modCrop">
          <ac:chgData name="Lepcha, Prachi" userId="4f5c4ef1-c397-4af4-8ec8-b2f5a3f800bf" providerId="ADAL" clId="{72387C50-EE33-4B69-8BC1-DBE94ACE2C61}" dt="2022-08-25T16:50:21.719" v="4542" actId="478"/>
          <ac:picMkLst>
            <pc:docMk/>
            <pc:sldMk cId="531164126" sldId="2147308128"/>
            <ac:picMk id="4" creationId="{F428E988-A16C-4F3E-B6E2-746B85829F25}"/>
          </ac:picMkLst>
        </pc:picChg>
        <pc:picChg chg="add del mod modCrop">
          <ac:chgData name="Lepcha, Prachi" userId="4f5c4ef1-c397-4af4-8ec8-b2f5a3f800bf" providerId="ADAL" clId="{72387C50-EE33-4B69-8BC1-DBE94ACE2C61}" dt="2022-08-25T16:51:14.721" v="4550" actId="478"/>
          <ac:picMkLst>
            <pc:docMk/>
            <pc:sldMk cId="531164126" sldId="2147308128"/>
            <ac:picMk id="8" creationId="{DC4554E3-C6AA-4623-95DC-ADC4D39F68E9}"/>
          </ac:picMkLst>
        </pc:picChg>
        <pc:picChg chg="add mod modCrop">
          <ac:chgData name="Lepcha, Prachi" userId="4f5c4ef1-c397-4af4-8ec8-b2f5a3f800bf" providerId="ADAL" clId="{72387C50-EE33-4B69-8BC1-DBE94ACE2C61}" dt="2022-08-25T17:12:30.049" v="4912" actId="1076"/>
          <ac:picMkLst>
            <pc:docMk/>
            <pc:sldMk cId="531164126" sldId="2147308128"/>
            <ac:picMk id="10" creationId="{6CB75956-AFB9-419B-BB3E-AF34965AA4E9}"/>
          </ac:picMkLst>
        </pc:picChg>
        <pc:picChg chg="add del mod">
          <ac:chgData name="Lepcha, Prachi" userId="4f5c4ef1-c397-4af4-8ec8-b2f5a3f800bf" providerId="ADAL" clId="{72387C50-EE33-4B69-8BC1-DBE94ACE2C61}" dt="2022-08-25T17:03:11.037" v="4744" actId="21"/>
          <ac:picMkLst>
            <pc:docMk/>
            <pc:sldMk cId="531164126" sldId="2147308128"/>
            <ac:picMk id="16" creationId="{A5EA1EE7-43B9-40F0-9D90-96BA5BDCAD19}"/>
          </ac:picMkLst>
        </pc:picChg>
        <pc:picChg chg="add del mod">
          <ac:chgData name="Lepcha, Prachi" userId="4f5c4ef1-c397-4af4-8ec8-b2f5a3f800bf" providerId="ADAL" clId="{72387C50-EE33-4B69-8BC1-DBE94ACE2C61}" dt="2022-08-25T22:06:09.862" v="6155" actId="1582"/>
          <ac:picMkLst>
            <pc:docMk/>
            <pc:sldMk cId="531164126" sldId="2147308128"/>
            <ac:picMk id="17" creationId="{A8A13DBE-9C4A-478F-A1CC-89316F56BF29}"/>
          </ac:picMkLst>
        </pc:picChg>
        <pc:picChg chg="add mod">
          <ac:chgData name="Lepcha, Prachi" userId="4f5c4ef1-c397-4af4-8ec8-b2f5a3f800bf" providerId="ADAL" clId="{72387C50-EE33-4B69-8BC1-DBE94ACE2C61}" dt="2022-08-25T22:06:26.540" v="6157" actId="1582"/>
          <ac:picMkLst>
            <pc:docMk/>
            <pc:sldMk cId="531164126" sldId="2147308128"/>
            <ac:picMk id="18" creationId="{B1850953-1DC4-403C-A7EB-49E14B541C27}"/>
          </ac:picMkLst>
        </pc:picChg>
        <pc:picChg chg="add mod">
          <ac:chgData name="Lepcha, Prachi" userId="4f5c4ef1-c397-4af4-8ec8-b2f5a3f800bf" providerId="ADAL" clId="{72387C50-EE33-4B69-8BC1-DBE94ACE2C61}" dt="2022-08-25T22:06:22.248" v="6156" actId="1582"/>
          <ac:picMkLst>
            <pc:docMk/>
            <pc:sldMk cId="531164126" sldId="2147308128"/>
            <ac:picMk id="19" creationId="{3A314E32-2FBA-4638-A838-87A4F60DB9F5}"/>
          </ac:picMkLst>
        </pc:picChg>
        <pc:picChg chg="add del mod modCrop">
          <ac:chgData name="Lepcha, Prachi" userId="4f5c4ef1-c397-4af4-8ec8-b2f5a3f800bf" providerId="ADAL" clId="{72387C50-EE33-4B69-8BC1-DBE94ACE2C61}" dt="2022-08-25T17:11:11.916" v="4904" actId="21"/>
          <ac:picMkLst>
            <pc:docMk/>
            <pc:sldMk cId="531164126" sldId="2147308128"/>
            <ac:picMk id="21" creationId="{86A83A45-2719-4B77-93EE-EE6017D968BF}"/>
          </ac:picMkLst>
        </pc:picChg>
        <pc:picChg chg="add del">
          <ac:chgData name="Lepcha, Prachi" userId="4f5c4ef1-c397-4af4-8ec8-b2f5a3f800bf" providerId="ADAL" clId="{72387C50-EE33-4B69-8BC1-DBE94ACE2C61}" dt="2022-08-25T17:08:01.118" v="4842" actId="478"/>
          <ac:picMkLst>
            <pc:docMk/>
            <pc:sldMk cId="531164126" sldId="2147308128"/>
            <ac:picMk id="23" creationId="{45CDDDA7-76B0-453D-99EB-097AAB2CE2AF}"/>
          </ac:picMkLst>
        </pc:picChg>
        <pc:picChg chg="add mod">
          <ac:chgData name="Lepcha, Prachi" userId="4f5c4ef1-c397-4af4-8ec8-b2f5a3f800bf" providerId="ADAL" clId="{72387C50-EE33-4B69-8BC1-DBE94ACE2C61}" dt="2022-08-25T17:12:30.049" v="4912" actId="1076"/>
          <ac:picMkLst>
            <pc:docMk/>
            <pc:sldMk cId="531164126" sldId="2147308128"/>
            <ac:picMk id="25" creationId="{68416869-90D8-46D8-84DB-66A96D52D049}"/>
          </ac:picMkLst>
        </pc:picChg>
        <pc:cxnChg chg="add del mod">
          <ac:chgData name="Lepcha, Prachi" userId="4f5c4ef1-c397-4af4-8ec8-b2f5a3f800bf" providerId="ADAL" clId="{72387C50-EE33-4B69-8BC1-DBE94ACE2C61}" dt="2022-08-25T16:56:44.475" v="4659" actId="478"/>
          <ac:cxnSpMkLst>
            <pc:docMk/>
            <pc:sldMk cId="531164126" sldId="2147308128"/>
            <ac:cxnSpMk id="5" creationId="{F1AAE89C-7B96-462C-9678-1F47616BB542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1973650674" sldId="2147308129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973650674" sldId="2147308129"/>
            <ac:spMk id="2" creationId="{78F3C8BF-0448-4824-B872-22FFD66F3F3A}"/>
          </ac:spMkLst>
        </pc:spChg>
        <pc:picChg chg="add mod modCrop">
          <ac:chgData name="Lepcha, Prachi" userId="4f5c4ef1-c397-4af4-8ec8-b2f5a3f800bf" providerId="ADAL" clId="{72387C50-EE33-4B69-8BC1-DBE94ACE2C61}" dt="2022-08-25T16:33:13.952" v="4506" actId="1076"/>
          <ac:picMkLst>
            <pc:docMk/>
            <pc:sldMk cId="1973650674" sldId="2147308129"/>
            <ac:picMk id="4" creationId="{135613C7-5484-4ED4-AEC9-C3C415817D32}"/>
          </ac:picMkLst>
        </pc:picChg>
        <pc:cxnChg chg="add mod">
          <ac:chgData name="Lepcha, Prachi" userId="4f5c4ef1-c397-4af4-8ec8-b2f5a3f800bf" providerId="ADAL" clId="{72387C50-EE33-4B69-8BC1-DBE94ACE2C61}" dt="2022-08-25T16:34:03.658" v="4519" actId="1037"/>
          <ac:cxnSpMkLst>
            <pc:docMk/>
            <pc:sldMk cId="1973650674" sldId="2147308129"/>
            <ac:cxnSpMk id="5" creationId="{C3B45A57-C94E-4D39-B8C7-ACD5DFF11E32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10:44:34.504" v="7895" actId="1076"/>
        <pc:sldMkLst>
          <pc:docMk/>
          <pc:sldMk cId="219134069" sldId="2147308130"/>
        </pc:sldMkLst>
        <pc:spChg chg="del mod">
          <ac:chgData name="Lepcha, Prachi" userId="4f5c4ef1-c397-4af4-8ec8-b2f5a3f800bf" providerId="ADAL" clId="{72387C50-EE33-4B69-8BC1-DBE94ACE2C61}" dt="2022-08-25T17:44:53.739" v="4942" actId="478"/>
          <ac:spMkLst>
            <pc:docMk/>
            <pc:sldMk cId="219134069" sldId="2147308130"/>
            <ac:spMk id="2" creationId="{B4797966-1F7C-45A9-8625-5CD049202476}"/>
          </ac:spMkLst>
        </pc:spChg>
        <pc:spChg chg="add del mod">
          <ac:chgData name="Lepcha, Prachi" userId="4f5c4ef1-c397-4af4-8ec8-b2f5a3f800bf" providerId="ADAL" clId="{72387C50-EE33-4B69-8BC1-DBE94ACE2C61}" dt="2022-08-26T10:44:34.504" v="7895" actId="1076"/>
          <ac:spMkLst>
            <pc:docMk/>
            <pc:sldMk cId="219134069" sldId="2147308130"/>
            <ac:spMk id="13" creationId="{B3F8CADB-9CC0-41AE-BB07-82F7EC9B4679}"/>
          </ac:spMkLst>
        </pc:spChg>
        <pc:spChg chg="add del mod">
          <ac:chgData name="Lepcha, Prachi" userId="4f5c4ef1-c397-4af4-8ec8-b2f5a3f800bf" providerId="ADAL" clId="{72387C50-EE33-4B69-8BC1-DBE94ACE2C61}" dt="2022-08-25T21:28:04.959" v="5791" actId="21"/>
          <ac:spMkLst>
            <pc:docMk/>
            <pc:sldMk cId="219134069" sldId="2147308130"/>
            <ac:spMk id="16" creationId="{77DF3A3B-0802-4487-AB9D-F2912AEA7ED9}"/>
          </ac:spMkLst>
        </pc:spChg>
        <pc:spChg chg="add del mod">
          <ac:chgData name="Lepcha, Prachi" userId="4f5c4ef1-c397-4af4-8ec8-b2f5a3f800bf" providerId="ADAL" clId="{72387C50-EE33-4B69-8BC1-DBE94ACE2C61}" dt="2022-08-25T21:34:55.706" v="5908" actId="478"/>
          <ac:spMkLst>
            <pc:docMk/>
            <pc:sldMk cId="219134069" sldId="2147308130"/>
            <ac:spMk id="18" creationId="{D9365792-E26A-45E5-9A1B-979909EE4C7F}"/>
          </ac:spMkLst>
        </pc:spChg>
        <pc:spChg chg="add mod">
          <ac:chgData name="Lepcha, Prachi" userId="4f5c4ef1-c397-4af4-8ec8-b2f5a3f800bf" providerId="ADAL" clId="{72387C50-EE33-4B69-8BC1-DBE94ACE2C61}" dt="2022-08-25T22:07:20.999" v="6162" actId="1582"/>
          <ac:spMkLst>
            <pc:docMk/>
            <pc:sldMk cId="219134069" sldId="2147308130"/>
            <ac:spMk id="23" creationId="{584D63BB-C53F-4449-8135-0FE5425C0392}"/>
          </ac:spMkLst>
        </pc:spChg>
        <pc:picChg chg="add del mod">
          <ac:chgData name="Lepcha, Prachi" userId="4f5c4ef1-c397-4af4-8ec8-b2f5a3f800bf" providerId="ADAL" clId="{72387C50-EE33-4B69-8BC1-DBE94ACE2C61}" dt="2022-08-25T17:13:08.990" v="4915" actId="478"/>
          <ac:picMkLst>
            <pc:docMk/>
            <pc:sldMk cId="219134069" sldId="2147308130"/>
            <ac:picMk id="4" creationId="{E4DB613A-36FF-4FD9-B716-832314DA83B2}"/>
          </ac:picMkLst>
        </pc:picChg>
        <pc:picChg chg="add del mod">
          <ac:chgData name="Lepcha, Prachi" userId="4f5c4ef1-c397-4af4-8ec8-b2f5a3f800bf" providerId="ADAL" clId="{72387C50-EE33-4B69-8BC1-DBE94ACE2C61}" dt="2022-08-25T17:13:29.709" v="4919" actId="478"/>
          <ac:picMkLst>
            <pc:docMk/>
            <pc:sldMk cId="219134069" sldId="2147308130"/>
            <ac:picMk id="6" creationId="{D37956D2-8328-4646-9B60-57D8AE590538}"/>
          </ac:picMkLst>
        </pc:picChg>
        <pc:picChg chg="add del mod">
          <ac:chgData name="Lepcha, Prachi" userId="4f5c4ef1-c397-4af4-8ec8-b2f5a3f800bf" providerId="ADAL" clId="{72387C50-EE33-4B69-8BC1-DBE94ACE2C61}" dt="2022-08-25T17:16:50.507" v="4923" actId="478"/>
          <ac:picMkLst>
            <pc:docMk/>
            <pc:sldMk cId="219134069" sldId="2147308130"/>
            <ac:picMk id="8" creationId="{05FBDC13-128C-4F75-8ED6-422C790B41A8}"/>
          </ac:picMkLst>
        </pc:picChg>
        <pc:picChg chg="add del mod modCrop">
          <ac:chgData name="Lepcha, Prachi" userId="4f5c4ef1-c397-4af4-8ec8-b2f5a3f800bf" providerId="ADAL" clId="{72387C50-EE33-4B69-8BC1-DBE94ACE2C61}" dt="2022-08-25T17:43:59.806" v="4928" actId="478"/>
          <ac:picMkLst>
            <pc:docMk/>
            <pc:sldMk cId="219134069" sldId="2147308130"/>
            <ac:picMk id="10" creationId="{987D7ACE-6C86-43CB-81B8-7ACA379D4944}"/>
          </ac:picMkLst>
        </pc:picChg>
        <pc:picChg chg="add del mod modCrop">
          <ac:chgData name="Lepcha, Prachi" userId="4f5c4ef1-c397-4af4-8ec8-b2f5a3f800bf" providerId="ADAL" clId="{72387C50-EE33-4B69-8BC1-DBE94ACE2C61}" dt="2022-08-25T21:34:46.534" v="5906" actId="478"/>
          <ac:picMkLst>
            <pc:docMk/>
            <pc:sldMk cId="219134069" sldId="2147308130"/>
            <ac:picMk id="12" creationId="{CD8910D7-1336-450E-B58A-33CF626F3389}"/>
          </ac:picMkLst>
        </pc:picChg>
        <pc:picChg chg="add del mod modCrop">
          <ac:chgData name="Lepcha, Prachi" userId="4f5c4ef1-c397-4af4-8ec8-b2f5a3f800bf" providerId="ADAL" clId="{72387C50-EE33-4B69-8BC1-DBE94ACE2C61}" dt="2022-08-25T21:28:04.959" v="5791" actId="21"/>
          <ac:picMkLst>
            <pc:docMk/>
            <pc:sldMk cId="219134069" sldId="2147308130"/>
            <ac:picMk id="15" creationId="{C762A9B0-44C0-4786-BFB8-CE912E980E07}"/>
          </ac:picMkLst>
        </pc:picChg>
        <pc:picChg chg="add del mod">
          <ac:chgData name="Lepcha, Prachi" userId="4f5c4ef1-c397-4af4-8ec8-b2f5a3f800bf" providerId="ADAL" clId="{72387C50-EE33-4B69-8BC1-DBE94ACE2C61}" dt="2022-08-25T21:36:10.442" v="5910" actId="478"/>
          <ac:picMkLst>
            <pc:docMk/>
            <pc:sldMk cId="219134069" sldId="2147308130"/>
            <ac:picMk id="20" creationId="{28CE31D9-3C64-4E87-B931-590DBA4C0401}"/>
          </ac:picMkLst>
        </pc:picChg>
        <pc:picChg chg="add mod modCrop">
          <ac:chgData name="Lepcha, Prachi" userId="4f5c4ef1-c397-4af4-8ec8-b2f5a3f800bf" providerId="ADAL" clId="{72387C50-EE33-4B69-8BC1-DBE94ACE2C61}" dt="2022-08-25T21:39:00.404" v="5962" actId="1076"/>
          <ac:picMkLst>
            <pc:docMk/>
            <pc:sldMk cId="219134069" sldId="2147308130"/>
            <ac:picMk id="22" creationId="{169F7FC6-9E0A-49C6-82B3-FC5892696979}"/>
          </ac:picMkLst>
        </pc:picChg>
      </pc:sldChg>
      <pc:sldChg chg="addSp delSp modSp new del mod">
        <pc:chgData name="Lepcha, Prachi" userId="4f5c4ef1-c397-4af4-8ec8-b2f5a3f800bf" providerId="ADAL" clId="{72387C50-EE33-4B69-8BC1-DBE94ACE2C61}" dt="2022-08-25T19:08:48.440" v="4996" actId="47"/>
        <pc:sldMkLst>
          <pc:docMk/>
          <pc:sldMk cId="944123153" sldId="2147308131"/>
        </pc:sldMkLst>
        <pc:spChg chg="del">
          <ac:chgData name="Lepcha, Prachi" userId="4f5c4ef1-c397-4af4-8ec8-b2f5a3f800bf" providerId="ADAL" clId="{72387C50-EE33-4B69-8BC1-DBE94ACE2C61}" dt="2022-08-25T17:48:48.411" v="4977" actId="478"/>
          <ac:spMkLst>
            <pc:docMk/>
            <pc:sldMk cId="944123153" sldId="2147308131"/>
            <ac:spMk id="2" creationId="{DC5F90A4-1363-43E4-8228-327BA41F2337}"/>
          </ac:spMkLst>
        </pc:spChg>
        <pc:spChg chg="add mod">
          <ac:chgData name="Lepcha, Prachi" userId="4f5c4ef1-c397-4af4-8ec8-b2f5a3f800bf" providerId="ADAL" clId="{72387C50-EE33-4B69-8BC1-DBE94ACE2C61}" dt="2022-08-25T17:49:07.526" v="4991" actId="20577"/>
          <ac:spMkLst>
            <pc:docMk/>
            <pc:sldMk cId="944123153" sldId="2147308131"/>
            <ac:spMk id="5" creationId="{B700915E-8795-4F6C-B2A4-0A924E634B28}"/>
          </ac:spMkLst>
        </pc:spChg>
        <pc:picChg chg="add del mod modCrop">
          <ac:chgData name="Lepcha, Prachi" userId="4f5c4ef1-c397-4af4-8ec8-b2f5a3f800bf" providerId="ADAL" clId="{72387C50-EE33-4B69-8BC1-DBE94ACE2C61}" dt="2022-08-25T17:50:15.573" v="4992" actId="478"/>
          <ac:picMkLst>
            <pc:docMk/>
            <pc:sldMk cId="944123153" sldId="2147308131"/>
            <ac:picMk id="4" creationId="{1B874E10-9A5B-44E3-8D07-FF5ABCAE9970}"/>
          </ac:picMkLst>
        </pc:picChg>
        <pc:picChg chg="add mod">
          <ac:chgData name="Lepcha, Prachi" userId="4f5c4ef1-c397-4af4-8ec8-b2f5a3f800bf" providerId="ADAL" clId="{72387C50-EE33-4B69-8BC1-DBE94ACE2C61}" dt="2022-08-25T19:08:47.907" v="4995" actId="962"/>
          <ac:picMkLst>
            <pc:docMk/>
            <pc:sldMk cId="944123153" sldId="2147308131"/>
            <ac:picMk id="7" creationId="{94B19877-9701-45E7-8120-DE99E1EDCF4B}"/>
          </ac:picMkLst>
        </pc:picChg>
      </pc:sldChg>
      <pc:sldChg chg="addSp delSp modSp new del mod">
        <pc:chgData name="Lepcha, Prachi" userId="4f5c4ef1-c397-4af4-8ec8-b2f5a3f800bf" providerId="ADAL" clId="{72387C50-EE33-4B69-8BC1-DBE94ACE2C61}" dt="2022-08-25T21:12:18.573" v="5557" actId="47"/>
        <pc:sldMkLst>
          <pc:docMk/>
          <pc:sldMk cId="4269593602" sldId="2147308131"/>
        </pc:sldMkLst>
        <pc:spChg chg="del">
          <ac:chgData name="Lepcha, Prachi" userId="4f5c4ef1-c397-4af4-8ec8-b2f5a3f800bf" providerId="ADAL" clId="{72387C50-EE33-4B69-8BC1-DBE94ACE2C61}" dt="2022-08-25T20:50:23.342" v="5118" actId="478"/>
          <ac:spMkLst>
            <pc:docMk/>
            <pc:sldMk cId="4269593602" sldId="2147308131"/>
            <ac:spMk id="2" creationId="{BEDEA0D3-1332-45BE-A5A9-9DAF5211BC9C}"/>
          </ac:spMkLst>
        </pc:spChg>
        <pc:spChg chg="add mod">
          <ac:chgData name="Lepcha, Prachi" userId="4f5c4ef1-c397-4af4-8ec8-b2f5a3f800bf" providerId="ADAL" clId="{72387C50-EE33-4B69-8BC1-DBE94ACE2C61}" dt="2022-08-25T21:11:45.163" v="5553" actId="1076"/>
          <ac:spMkLst>
            <pc:docMk/>
            <pc:sldMk cId="4269593602" sldId="2147308131"/>
            <ac:spMk id="9" creationId="{183B6000-354A-4FA4-A844-F0BEB9F340EB}"/>
          </ac:spMkLst>
        </pc:spChg>
        <pc:spChg chg="add mod">
          <ac:chgData name="Lepcha, Prachi" userId="4f5c4ef1-c397-4af4-8ec8-b2f5a3f800bf" providerId="ADAL" clId="{72387C50-EE33-4B69-8BC1-DBE94ACE2C61}" dt="2022-08-25T21:11:37.750" v="5552" actId="1076"/>
          <ac:spMkLst>
            <pc:docMk/>
            <pc:sldMk cId="4269593602" sldId="2147308131"/>
            <ac:spMk id="14" creationId="{EEBDECAC-4662-4E15-8A24-10633287AEED}"/>
          </ac:spMkLst>
        </pc:spChg>
        <pc:picChg chg="add del mod modCrop">
          <ac:chgData name="Lepcha, Prachi" userId="4f5c4ef1-c397-4af4-8ec8-b2f5a3f800bf" providerId="ADAL" clId="{72387C50-EE33-4B69-8BC1-DBE94ACE2C61}" dt="2022-08-25T20:01:14.846" v="5034" actId="478"/>
          <ac:picMkLst>
            <pc:docMk/>
            <pc:sldMk cId="4269593602" sldId="2147308131"/>
            <ac:picMk id="4" creationId="{552D9BF7-E4B1-4CC0-A0A2-B9AB8FC6A4A1}"/>
          </ac:picMkLst>
        </pc:picChg>
        <pc:picChg chg="add del mod modCrop">
          <ac:chgData name="Lepcha, Prachi" userId="4f5c4ef1-c397-4af4-8ec8-b2f5a3f800bf" providerId="ADAL" clId="{72387C50-EE33-4B69-8BC1-DBE94ACE2C61}" dt="2022-08-25T20:01:16.619" v="5035" actId="478"/>
          <ac:picMkLst>
            <pc:docMk/>
            <pc:sldMk cId="4269593602" sldId="2147308131"/>
            <ac:picMk id="6" creationId="{0318CAB0-3779-4211-B3BE-1334DB056DB3}"/>
          </ac:picMkLst>
        </pc:picChg>
        <pc:picChg chg="add del mod modCrop">
          <ac:chgData name="Lepcha, Prachi" userId="4f5c4ef1-c397-4af4-8ec8-b2f5a3f800bf" providerId="ADAL" clId="{72387C50-EE33-4B69-8BC1-DBE94ACE2C61}" dt="2022-08-25T21:02:01.836" v="5356" actId="21"/>
          <ac:picMkLst>
            <pc:docMk/>
            <pc:sldMk cId="4269593602" sldId="2147308131"/>
            <ac:picMk id="8" creationId="{48FEC2D9-870C-44A8-A90D-41F550B119A0}"/>
          </ac:picMkLst>
        </pc:picChg>
        <pc:picChg chg="add del mod">
          <ac:chgData name="Lepcha, Prachi" userId="4f5c4ef1-c397-4af4-8ec8-b2f5a3f800bf" providerId="ADAL" clId="{72387C50-EE33-4B69-8BC1-DBE94ACE2C61}" dt="2022-08-25T20:58:39.726" v="5336" actId="478"/>
          <ac:picMkLst>
            <pc:docMk/>
            <pc:sldMk cId="4269593602" sldId="2147308131"/>
            <ac:picMk id="11" creationId="{D17904C2-6677-4087-AF7C-9F379C2F9E1F}"/>
          </ac:picMkLst>
        </pc:picChg>
        <pc:picChg chg="add mod modCrop">
          <ac:chgData name="Lepcha, Prachi" userId="4f5c4ef1-c397-4af4-8ec8-b2f5a3f800bf" providerId="ADAL" clId="{72387C50-EE33-4B69-8BC1-DBE94ACE2C61}" dt="2022-08-25T21:11:37.750" v="5552" actId="1076"/>
          <ac:picMkLst>
            <pc:docMk/>
            <pc:sldMk cId="4269593602" sldId="2147308131"/>
            <ac:picMk id="13" creationId="{A5E2518E-9509-497F-855F-52AF6C4D0521}"/>
          </ac:picMkLst>
        </pc:picChg>
        <pc:picChg chg="add mod">
          <ac:chgData name="Lepcha, Prachi" userId="4f5c4ef1-c397-4af4-8ec8-b2f5a3f800bf" providerId="ADAL" clId="{72387C50-EE33-4B69-8BC1-DBE94ACE2C61}" dt="2022-08-25T21:12:09.430" v="5556" actId="962"/>
          <ac:picMkLst>
            <pc:docMk/>
            <pc:sldMk cId="4269593602" sldId="2147308131"/>
            <ac:picMk id="16" creationId="{9BD9AD47-DBFC-4BDD-9BE9-6ADA9E69F276}"/>
          </ac:picMkLst>
        </pc:picChg>
      </pc:sldChg>
      <pc:sldChg chg="addSp delSp modSp new mod ord">
        <pc:chgData name="Lepcha, Prachi" userId="4f5c4ef1-c397-4af4-8ec8-b2f5a3f800bf" providerId="ADAL" clId="{72387C50-EE33-4B69-8BC1-DBE94ACE2C61}" dt="2022-08-26T07:53:44.270" v="6808" actId="1036"/>
        <pc:sldMkLst>
          <pc:docMk/>
          <pc:sldMk cId="642703246" sldId="2147308132"/>
        </pc:sldMkLst>
        <pc:spChg chg="del">
          <ac:chgData name="Lepcha, Prachi" userId="4f5c4ef1-c397-4af4-8ec8-b2f5a3f800bf" providerId="ADAL" clId="{72387C50-EE33-4B69-8BC1-DBE94ACE2C61}" dt="2022-08-25T20:56:30.215" v="5183" actId="478"/>
          <ac:spMkLst>
            <pc:docMk/>
            <pc:sldMk cId="642703246" sldId="2147308132"/>
            <ac:spMk id="2" creationId="{AC18353D-ED8C-4A41-B232-AA5EAF533792}"/>
          </ac:spMkLst>
        </pc:spChg>
        <pc:spChg chg="add mod">
          <ac:chgData name="Lepcha, Prachi" userId="4f5c4ef1-c397-4af4-8ec8-b2f5a3f800bf" providerId="ADAL" clId="{72387C50-EE33-4B69-8BC1-DBE94ACE2C61}" dt="2022-08-25T21:34:16.859" v="5898" actId="14100"/>
          <ac:spMkLst>
            <pc:docMk/>
            <pc:sldMk cId="642703246" sldId="2147308132"/>
            <ac:spMk id="3" creationId="{AD12420E-39C6-449B-93D0-034C25437B87}"/>
          </ac:spMkLst>
        </pc:spChg>
        <pc:spChg chg="add del mod">
          <ac:chgData name="Lepcha, Prachi" userId="4f5c4ef1-c397-4af4-8ec8-b2f5a3f800bf" providerId="ADAL" clId="{72387C50-EE33-4B69-8BC1-DBE94ACE2C61}" dt="2022-08-25T21:19:40.341" v="5621" actId="478"/>
          <ac:spMkLst>
            <pc:docMk/>
            <pc:sldMk cId="642703246" sldId="2147308132"/>
            <ac:spMk id="8" creationId="{864CD3FC-AAE2-4B7D-8EE6-8D50CDAC80B7}"/>
          </ac:spMkLst>
        </pc:spChg>
        <pc:spChg chg="add mod">
          <ac:chgData name="Lepcha, Prachi" userId="4f5c4ef1-c397-4af4-8ec8-b2f5a3f800bf" providerId="ADAL" clId="{72387C50-EE33-4B69-8BC1-DBE94ACE2C61}" dt="2022-08-25T22:07:00.624" v="6160" actId="1582"/>
          <ac:spMkLst>
            <pc:docMk/>
            <pc:sldMk cId="642703246" sldId="2147308132"/>
            <ac:spMk id="9" creationId="{AC43A186-405B-48C9-B8C1-415CF7E272C7}"/>
          </ac:spMkLst>
        </pc:spChg>
        <pc:spChg chg="add mod">
          <ac:chgData name="Lepcha, Prachi" userId="4f5c4ef1-c397-4af4-8ec8-b2f5a3f800bf" providerId="ADAL" clId="{72387C50-EE33-4B69-8BC1-DBE94ACE2C61}" dt="2022-08-25T22:07:10.614" v="6161" actId="1582"/>
          <ac:spMkLst>
            <pc:docMk/>
            <pc:sldMk cId="642703246" sldId="2147308132"/>
            <ac:spMk id="10" creationId="{6B4967EC-382E-4BEE-BC52-BB9165C56009}"/>
          </ac:spMkLst>
        </pc:spChg>
        <pc:spChg chg="add mod">
          <ac:chgData name="Lepcha, Prachi" userId="4f5c4ef1-c397-4af4-8ec8-b2f5a3f800bf" providerId="ADAL" clId="{72387C50-EE33-4B69-8BC1-DBE94ACE2C61}" dt="2022-08-25T21:34:30.488" v="5905" actId="1037"/>
          <ac:spMkLst>
            <pc:docMk/>
            <pc:sldMk cId="642703246" sldId="2147308132"/>
            <ac:spMk id="11" creationId="{F5BC2005-F3F8-4888-8138-4D819A611CC9}"/>
          </ac:spMkLst>
        </pc:spChg>
        <pc:picChg chg="add mod modCrop">
          <ac:chgData name="Lepcha, Prachi" userId="4f5c4ef1-c397-4af4-8ec8-b2f5a3f800bf" providerId="ADAL" clId="{72387C50-EE33-4B69-8BC1-DBE94ACE2C61}" dt="2022-08-25T21:21:44.509" v="5640" actId="1037"/>
          <ac:picMkLst>
            <pc:docMk/>
            <pc:sldMk cId="642703246" sldId="2147308132"/>
            <ac:picMk id="5" creationId="{92974380-1579-428D-B013-D0D28B30C15D}"/>
          </ac:picMkLst>
        </pc:picChg>
        <pc:picChg chg="add mod modCrop">
          <ac:chgData name="Lepcha, Prachi" userId="4f5c4ef1-c397-4af4-8ec8-b2f5a3f800bf" providerId="ADAL" clId="{72387C50-EE33-4B69-8BC1-DBE94ACE2C61}" dt="2022-08-25T21:20:54.747" v="5632" actId="1076"/>
          <ac:picMkLst>
            <pc:docMk/>
            <pc:sldMk cId="642703246" sldId="2147308132"/>
            <ac:picMk id="7" creationId="{8832F716-C6C5-4F8E-A805-178EE2BBBED9}"/>
          </ac:picMkLst>
        </pc:picChg>
        <pc:cxnChg chg="add mod">
          <ac:chgData name="Lepcha, Prachi" userId="4f5c4ef1-c397-4af4-8ec8-b2f5a3f800bf" providerId="ADAL" clId="{72387C50-EE33-4B69-8BC1-DBE94ACE2C61}" dt="2022-08-26T07:53:44.270" v="6808" actId="1036"/>
          <ac:cxnSpMkLst>
            <pc:docMk/>
            <pc:sldMk cId="642703246" sldId="2147308132"/>
            <ac:cxnSpMk id="8" creationId="{7CDA5EE0-8ECF-4013-8E97-7E09366E4097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6:34.480" v="6158" actId="1582"/>
        <pc:sldMkLst>
          <pc:docMk/>
          <pc:sldMk cId="2937272037" sldId="2147308133"/>
        </pc:sldMkLst>
        <pc:spChg chg="del">
          <ac:chgData name="Lepcha, Prachi" userId="4f5c4ef1-c397-4af4-8ec8-b2f5a3f800bf" providerId="ADAL" clId="{72387C50-EE33-4B69-8BC1-DBE94ACE2C61}" dt="2022-08-25T21:02:07.342" v="5358" actId="478"/>
          <ac:spMkLst>
            <pc:docMk/>
            <pc:sldMk cId="2937272037" sldId="2147308133"/>
            <ac:spMk id="2" creationId="{316CC428-05A2-4FCE-AFAD-62E3FD525171}"/>
          </ac:spMkLst>
        </pc:spChg>
        <pc:spChg chg="add mod">
          <ac:chgData name="Lepcha, Prachi" userId="4f5c4ef1-c397-4af4-8ec8-b2f5a3f800bf" providerId="ADAL" clId="{72387C50-EE33-4B69-8BC1-DBE94ACE2C61}" dt="2022-08-25T21:31:14.666" v="5817" actId="14100"/>
          <ac:spMkLst>
            <pc:docMk/>
            <pc:sldMk cId="2937272037" sldId="2147308133"/>
            <ac:spMk id="4" creationId="{86C2A384-93BC-485E-B98D-5198D572661D}"/>
          </ac:spMkLst>
        </pc:spChg>
        <pc:spChg chg="add del mod">
          <ac:chgData name="Lepcha, Prachi" userId="4f5c4ef1-c397-4af4-8ec8-b2f5a3f800bf" providerId="ADAL" clId="{72387C50-EE33-4B69-8BC1-DBE94ACE2C61}" dt="2022-08-25T21:23:44.570" v="5669" actId="21"/>
          <ac:spMkLst>
            <pc:docMk/>
            <pc:sldMk cId="2937272037" sldId="2147308133"/>
            <ac:spMk id="8" creationId="{6C871F42-D584-4AC6-BB60-EEC1A3D9D8F6}"/>
          </ac:spMkLst>
        </pc:spChg>
        <pc:spChg chg="add del mod">
          <ac:chgData name="Lepcha, Prachi" userId="4f5c4ef1-c397-4af4-8ec8-b2f5a3f800bf" providerId="ADAL" clId="{72387C50-EE33-4B69-8BC1-DBE94ACE2C61}" dt="2022-08-25T21:23:44.570" v="5669" actId="21"/>
          <ac:spMkLst>
            <pc:docMk/>
            <pc:sldMk cId="2937272037" sldId="2147308133"/>
            <ac:spMk id="10" creationId="{57DD819C-03F8-47E4-8B24-B5E8C7BD4559}"/>
          </ac:spMkLst>
        </pc:spChg>
        <pc:spChg chg="add mod">
          <ac:chgData name="Lepcha, Prachi" userId="4f5c4ef1-c397-4af4-8ec8-b2f5a3f800bf" providerId="ADAL" clId="{72387C50-EE33-4B69-8BC1-DBE94ACE2C61}" dt="2022-08-25T22:06:34.480" v="6158" actId="1582"/>
          <ac:spMkLst>
            <pc:docMk/>
            <pc:sldMk cId="2937272037" sldId="2147308133"/>
            <ac:spMk id="12" creationId="{E2E0AB99-A9D9-44E6-A089-0925BBCABB69}"/>
          </ac:spMkLst>
        </pc:spChg>
        <pc:spChg chg="add del mod">
          <ac:chgData name="Lepcha, Prachi" userId="4f5c4ef1-c397-4af4-8ec8-b2f5a3f800bf" providerId="ADAL" clId="{72387C50-EE33-4B69-8BC1-DBE94ACE2C61}" dt="2022-08-25T21:30:37.629" v="5811" actId="478"/>
          <ac:spMkLst>
            <pc:docMk/>
            <pc:sldMk cId="2937272037" sldId="2147308133"/>
            <ac:spMk id="13" creationId="{04A7385A-2831-46D6-B6AA-9CEB5C2ACABD}"/>
          </ac:spMkLst>
        </pc:spChg>
        <pc:spChg chg="add del">
          <ac:chgData name="Lepcha, Prachi" userId="4f5c4ef1-c397-4af4-8ec8-b2f5a3f800bf" providerId="ADAL" clId="{72387C50-EE33-4B69-8BC1-DBE94ACE2C61}" dt="2022-08-25T21:30:52.039" v="5813" actId="478"/>
          <ac:spMkLst>
            <pc:docMk/>
            <pc:sldMk cId="2937272037" sldId="2147308133"/>
            <ac:spMk id="14" creationId="{E624B84C-2B9B-4C7F-BB24-CBAED50DD55D}"/>
          </ac:spMkLst>
        </pc:spChg>
        <pc:picChg chg="add mod">
          <ac:chgData name="Lepcha, Prachi" userId="4f5c4ef1-c397-4af4-8ec8-b2f5a3f800bf" providerId="ADAL" clId="{72387C50-EE33-4B69-8BC1-DBE94ACE2C61}" dt="2022-08-25T21:28:33.756" v="5796" actId="14100"/>
          <ac:picMkLst>
            <pc:docMk/>
            <pc:sldMk cId="2937272037" sldId="2147308133"/>
            <ac:picMk id="3" creationId="{5498816E-2568-4482-8E54-7102F88EA4B5}"/>
          </ac:picMkLst>
        </pc:picChg>
        <pc:picChg chg="add del mod">
          <ac:chgData name="Lepcha, Prachi" userId="4f5c4ef1-c397-4af4-8ec8-b2f5a3f800bf" providerId="ADAL" clId="{72387C50-EE33-4B69-8BC1-DBE94ACE2C61}" dt="2022-08-25T21:05:20.766" v="5471" actId="478"/>
          <ac:picMkLst>
            <pc:docMk/>
            <pc:sldMk cId="2937272037" sldId="2147308133"/>
            <ac:picMk id="6" creationId="{13D677CB-B4CE-4216-A01B-48851BB81FE9}"/>
          </ac:picMkLst>
        </pc:picChg>
        <pc:picChg chg="add del mod">
          <ac:chgData name="Lepcha, Prachi" userId="4f5c4ef1-c397-4af4-8ec8-b2f5a3f800bf" providerId="ADAL" clId="{72387C50-EE33-4B69-8BC1-DBE94ACE2C61}" dt="2022-08-25T21:23:44.570" v="5669" actId="21"/>
          <ac:picMkLst>
            <pc:docMk/>
            <pc:sldMk cId="2937272037" sldId="2147308133"/>
            <ac:picMk id="7" creationId="{EFC33258-6FB1-434C-B6EF-6B1B56696F45}"/>
          </ac:picMkLst>
        </pc:picChg>
        <pc:picChg chg="add del mod">
          <ac:chgData name="Lepcha, Prachi" userId="4f5c4ef1-c397-4af4-8ec8-b2f5a3f800bf" providerId="ADAL" clId="{72387C50-EE33-4B69-8BC1-DBE94ACE2C61}" dt="2022-08-25T21:08:28.872" v="5496"/>
          <ac:picMkLst>
            <pc:docMk/>
            <pc:sldMk cId="2937272037" sldId="2147308133"/>
            <ac:picMk id="9" creationId="{7F233091-CF7C-44DD-8C80-0BB1A1EB8263}"/>
          </ac:picMkLst>
        </pc:picChg>
        <pc:picChg chg="add mod modCrop">
          <ac:chgData name="Lepcha, Prachi" userId="4f5c4ef1-c397-4af4-8ec8-b2f5a3f800bf" providerId="ADAL" clId="{72387C50-EE33-4B69-8BC1-DBE94ACE2C61}" dt="2022-08-25T21:30:13.004" v="5808" actId="14100"/>
          <ac:picMkLst>
            <pc:docMk/>
            <pc:sldMk cId="2937272037" sldId="2147308133"/>
            <ac:picMk id="11" creationId="{13766294-63BA-4FBF-9842-413287102BDD}"/>
          </ac:picMkLst>
        </pc:picChg>
        <pc:cxnChg chg="add mod">
          <ac:chgData name="Lepcha, Prachi" userId="4f5c4ef1-c397-4af4-8ec8-b2f5a3f800bf" providerId="ADAL" clId="{72387C50-EE33-4B69-8BC1-DBE94ACE2C61}" dt="2022-08-25T21:32:13.300" v="5821" actId="1582"/>
          <ac:cxnSpMkLst>
            <pc:docMk/>
            <pc:sldMk cId="2937272037" sldId="2147308133"/>
            <ac:cxnSpMk id="16" creationId="{AEC3B459-B481-4560-848F-A04F0F2C1620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6:45.410" v="6159" actId="1582"/>
        <pc:sldMkLst>
          <pc:docMk/>
          <pc:sldMk cId="2931010317" sldId="2147308134"/>
        </pc:sldMkLst>
        <pc:spChg chg="del">
          <ac:chgData name="Lepcha, Prachi" userId="4f5c4ef1-c397-4af4-8ec8-b2f5a3f800bf" providerId="ADAL" clId="{72387C50-EE33-4B69-8BC1-DBE94ACE2C61}" dt="2022-08-25T21:24:31.688" v="5723" actId="478"/>
          <ac:spMkLst>
            <pc:docMk/>
            <pc:sldMk cId="2931010317" sldId="2147308134"/>
            <ac:spMk id="2" creationId="{A925D8D8-89A7-4879-92C5-E88EC3D30307}"/>
          </ac:spMkLst>
        </pc:spChg>
        <pc:spChg chg="add mod">
          <ac:chgData name="Lepcha, Prachi" userId="4f5c4ef1-c397-4af4-8ec8-b2f5a3f800bf" providerId="ADAL" clId="{72387C50-EE33-4B69-8BC1-DBE94ACE2C61}" dt="2022-08-25T22:06:45.410" v="6159" actId="1582"/>
          <ac:spMkLst>
            <pc:docMk/>
            <pc:sldMk cId="2931010317" sldId="2147308134"/>
            <ac:spMk id="4" creationId="{0B0101D0-D6CE-4151-BAF2-788CDB4B22B4}"/>
          </ac:spMkLst>
        </pc:spChg>
        <pc:spChg chg="add mod">
          <ac:chgData name="Lepcha, Prachi" userId="4f5c4ef1-c397-4af4-8ec8-b2f5a3f800bf" providerId="ADAL" clId="{72387C50-EE33-4B69-8BC1-DBE94ACE2C61}" dt="2022-08-25T21:33:15.741" v="5830" actId="1036"/>
          <ac:spMkLst>
            <pc:docMk/>
            <pc:sldMk cId="2931010317" sldId="2147308134"/>
            <ac:spMk id="5" creationId="{30BE6E01-BF72-4422-AED5-9ADEF788AA5D}"/>
          </ac:spMkLst>
        </pc:spChg>
        <pc:spChg chg="add mod">
          <ac:chgData name="Lepcha, Prachi" userId="4f5c4ef1-c397-4af4-8ec8-b2f5a3f800bf" providerId="ADAL" clId="{72387C50-EE33-4B69-8BC1-DBE94ACE2C61}" dt="2022-08-25T21:25:35.736" v="5744" actId="1036"/>
          <ac:spMkLst>
            <pc:docMk/>
            <pc:sldMk cId="2931010317" sldId="2147308134"/>
            <ac:spMk id="7" creationId="{3B1FEA3D-D8E2-4F60-B0E1-EA51B925CF8E}"/>
          </ac:spMkLst>
        </pc:spChg>
        <pc:picChg chg="add mod modCrop">
          <ac:chgData name="Lepcha, Prachi" userId="4f5c4ef1-c397-4af4-8ec8-b2f5a3f800bf" providerId="ADAL" clId="{72387C50-EE33-4B69-8BC1-DBE94ACE2C61}" dt="2022-08-25T21:33:15.741" v="5830" actId="1036"/>
          <ac:picMkLst>
            <pc:docMk/>
            <pc:sldMk cId="2931010317" sldId="2147308134"/>
            <ac:picMk id="3" creationId="{1D1B39EE-1506-45E1-85AA-7AF51025CFCF}"/>
          </ac:picMkLst>
        </pc:picChg>
        <pc:cxnChg chg="add mod">
          <ac:chgData name="Lepcha, Prachi" userId="4f5c4ef1-c397-4af4-8ec8-b2f5a3f800bf" providerId="ADAL" clId="{72387C50-EE33-4B69-8BC1-DBE94ACE2C61}" dt="2022-08-25T21:32:32.816" v="5823" actId="1582"/>
          <ac:cxnSpMkLst>
            <pc:docMk/>
            <pc:sldMk cId="2931010317" sldId="2147308134"/>
            <ac:cxnSpMk id="9" creationId="{F4A66D4B-239B-4F8A-B0BE-7FEC1D7E26DC}"/>
          </ac:cxnSpMkLst>
        </pc:cxnChg>
      </pc:sldChg>
      <pc:sldChg chg="modSp new mod">
        <pc:chgData name="Lepcha, Prachi" userId="4f5c4ef1-c397-4af4-8ec8-b2f5a3f800bf" providerId="ADAL" clId="{72387C50-EE33-4B69-8BC1-DBE94ACE2C61}" dt="2022-08-25T21:44:18.437" v="6069" actId="1036"/>
        <pc:sldMkLst>
          <pc:docMk/>
          <pc:sldMk cId="983365410" sldId="2147308135"/>
        </pc:sldMkLst>
        <pc:spChg chg="mod">
          <ac:chgData name="Lepcha, Prachi" userId="4f5c4ef1-c397-4af4-8ec8-b2f5a3f800bf" providerId="ADAL" clId="{72387C50-EE33-4B69-8BC1-DBE94ACE2C61}" dt="2022-08-25T21:44:18.437" v="6069" actId="1036"/>
          <ac:spMkLst>
            <pc:docMk/>
            <pc:sldMk cId="983365410" sldId="2147308135"/>
            <ac:spMk id="2" creationId="{3EBF7654-E5EF-4DB1-A63E-B85FC2D83BEA}"/>
          </ac:spMkLst>
        </pc:spChg>
      </pc:sldChg>
      <pc:sldChg chg="new del">
        <pc:chgData name="Lepcha, Prachi" userId="4f5c4ef1-c397-4af4-8ec8-b2f5a3f800bf" providerId="ADAL" clId="{72387C50-EE33-4B69-8BC1-DBE94ACE2C61}" dt="2022-08-25T21:42:34.492" v="6020" actId="680"/>
        <pc:sldMkLst>
          <pc:docMk/>
          <pc:sldMk cId="2171554214" sldId="2147308135"/>
        </pc:sldMkLst>
      </pc:sldChg>
      <pc:sldChg chg="addSp delSp modSp new mod">
        <pc:chgData name="Lepcha, Prachi" userId="4f5c4ef1-c397-4af4-8ec8-b2f5a3f800bf" providerId="ADAL" clId="{72387C50-EE33-4B69-8BC1-DBE94ACE2C61}" dt="2022-08-26T07:53:10.250" v="6799" actId="207"/>
        <pc:sldMkLst>
          <pc:docMk/>
          <pc:sldMk cId="395691496" sldId="2147308136"/>
        </pc:sldMkLst>
        <pc:spChg chg="del">
          <ac:chgData name="Lepcha, Prachi" userId="4f5c4ef1-c397-4af4-8ec8-b2f5a3f800bf" providerId="ADAL" clId="{72387C50-EE33-4B69-8BC1-DBE94ACE2C61}" dt="2022-08-26T07:18:16.597" v="6164" actId="478"/>
          <ac:spMkLst>
            <pc:docMk/>
            <pc:sldMk cId="395691496" sldId="2147308136"/>
            <ac:spMk id="2" creationId="{1F5285CF-D254-4555-9CCA-4E12F0426FFE}"/>
          </ac:spMkLst>
        </pc:spChg>
        <pc:spChg chg="add mod">
          <ac:chgData name="Lepcha, Prachi" userId="4f5c4ef1-c397-4af4-8ec8-b2f5a3f800bf" providerId="ADAL" clId="{72387C50-EE33-4B69-8BC1-DBE94ACE2C61}" dt="2022-08-26T07:53:10.250" v="6799" actId="207"/>
          <ac:spMkLst>
            <pc:docMk/>
            <pc:sldMk cId="395691496" sldId="2147308136"/>
            <ac:spMk id="3" creationId="{71CEA0B6-9BDE-4A72-A15B-4B4778C297B7}"/>
          </ac:spMkLst>
        </pc:spChg>
        <pc:spChg chg="add mod">
          <ac:chgData name="Lepcha, Prachi" userId="4f5c4ef1-c397-4af4-8ec8-b2f5a3f800bf" providerId="ADAL" clId="{72387C50-EE33-4B69-8BC1-DBE94ACE2C61}" dt="2022-08-26T07:22:13.587" v="6264" actId="1037"/>
          <ac:spMkLst>
            <pc:docMk/>
            <pc:sldMk cId="395691496" sldId="2147308136"/>
            <ac:spMk id="7" creationId="{07891F7D-14CF-4B67-9369-765B67C9C8BB}"/>
          </ac:spMkLst>
        </pc:spChg>
        <pc:spChg chg="add mod">
          <ac:chgData name="Lepcha, Prachi" userId="4f5c4ef1-c397-4af4-8ec8-b2f5a3f800bf" providerId="ADAL" clId="{72387C50-EE33-4B69-8BC1-DBE94ACE2C61}" dt="2022-08-26T07:23:50.092" v="6290" actId="1076"/>
          <ac:spMkLst>
            <pc:docMk/>
            <pc:sldMk cId="395691496" sldId="2147308136"/>
            <ac:spMk id="11" creationId="{968F04BF-079C-475B-9B3E-BE14BEF8C0DD}"/>
          </ac:spMkLst>
        </pc:spChg>
        <pc:picChg chg="add mod modCrop">
          <ac:chgData name="Lepcha, Prachi" userId="4f5c4ef1-c397-4af4-8ec8-b2f5a3f800bf" providerId="ADAL" clId="{72387C50-EE33-4B69-8BC1-DBE94ACE2C61}" dt="2022-08-26T07:21:28.125" v="6244" actId="1076"/>
          <ac:picMkLst>
            <pc:docMk/>
            <pc:sldMk cId="395691496" sldId="2147308136"/>
            <ac:picMk id="5" creationId="{E820A60E-D5DE-4498-A447-6B9B101CCB0D}"/>
          </ac:picMkLst>
        </pc:picChg>
        <pc:picChg chg="add mod modCrop">
          <ac:chgData name="Lepcha, Prachi" userId="4f5c4ef1-c397-4af4-8ec8-b2f5a3f800bf" providerId="ADAL" clId="{72387C50-EE33-4B69-8BC1-DBE94ACE2C61}" dt="2022-08-26T07:23:50.092" v="6290" actId="1076"/>
          <ac:picMkLst>
            <pc:docMk/>
            <pc:sldMk cId="395691496" sldId="2147308136"/>
            <ac:picMk id="6" creationId="{34108770-4459-434D-8649-C7D4B5683980}"/>
          </ac:picMkLst>
        </pc:picChg>
        <pc:cxnChg chg="add mod">
          <ac:chgData name="Lepcha, Prachi" userId="4f5c4ef1-c397-4af4-8ec8-b2f5a3f800bf" providerId="ADAL" clId="{72387C50-EE33-4B69-8BC1-DBE94ACE2C61}" dt="2022-08-26T07:22:44.566" v="6273" actId="1038"/>
          <ac:cxnSpMkLst>
            <pc:docMk/>
            <pc:sldMk cId="395691496" sldId="2147308136"/>
            <ac:cxnSpMk id="9" creationId="{4DF5F73F-3C6D-46D6-8A1E-D5818C459A1A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07:56:58.080" v="6811" actId="14100"/>
        <pc:sldMkLst>
          <pc:docMk/>
          <pc:sldMk cId="4278800289" sldId="2147308137"/>
        </pc:sldMkLst>
        <pc:spChg chg="del mod">
          <ac:chgData name="Lepcha, Prachi" userId="4f5c4ef1-c397-4af4-8ec8-b2f5a3f800bf" providerId="ADAL" clId="{72387C50-EE33-4B69-8BC1-DBE94ACE2C61}" dt="2022-08-26T07:40:23.091" v="6486" actId="21"/>
          <ac:spMkLst>
            <pc:docMk/>
            <pc:sldMk cId="4278800289" sldId="2147308137"/>
            <ac:spMk id="2" creationId="{4430F5F1-0CB0-4A6B-B4B3-CD9F28C15BB6}"/>
          </ac:spMkLst>
        </pc:spChg>
        <pc:spChg chg="add mod">
          <ac:chgData name="Lepcha, Prachi" userId="4f5c4ef1-c397-4af4-8ec8-b2f5a3f800bf" providerId="ADAL" clId="{72387C50-EE33-4B69-8BC1-DBE94ACE2C61}" dt="2022-08-26T07:43:51.982" v="6550" actId="115"/>
          <ac:spMkLst>
            <pc:docMk/>
            <pc:sldMk cId="4278800289" sldId="2147308137"/>
            <ac:spMk id="5" creationId="{0EDC8CC7-8820-4AD5-A2F0-E596A0493B5E}"/>
          </ac:spMkLst>
        </pc:spChg>
        <pc:spChg chg="add del mod">
          <ac:chgData name="Lepcha, Prachi" userId="4f5c4ef1-c397-4af4-8ec8-b2f5a3f800bf" providerId="ADAL" clId="{72387C50-EE33-4B69-8BC1-DBE94ACE2C61}" dt="2022-08-26T07:40:27.111" v="6487" actId="478"/>
          <ac:spMkLst>
            <pc:docMk/>
            <pc:sldMk cId="4278800289" sldId="2147308137"/>
            <ac:spMk id="7" creationId="{097994DF-5A75-4A3B-AF4A-2D0A40AEF0A4}"/>
          </ac:spMkLst>
        </pc:spChg>
        <pc:spChg chg="add mod">
          <ac:chgData name="Lepcha, Prachi" userId="4f5c4ef1-c397-4af4-8ec8-b2f5a3f800bf" providerId="ADAL" clId="{72387C50-EE33-4B69-8BC1-DBE94ACE2C61}" dt="2022-08-26T07:56:58.080" v="6811" actId="14100"/>
          <ac:spMkLst>
            <pc:docMk/>
            <pc:sldMk cId="4278800289" sldId="2147308137"/>
            <ac:spMk id="8" creationId="{CC98F82A-21FA-46EB-B342-DCE94B761F58}"/>
          </ac:spMkLst>
        </pc:spChg>
        <pc:picChg chg="add mod modCrop">
          <ac:chgData name="Lepcha, Prachi" userId="4f5c4ef1-c397-4af4-8ec8-b2f5a3f800bf" providerId="ADAL" clId="{72387C50-EE33-4B69-8BC1-DBE94ACE2C61}" dt="2022-08-26T07:42:15.124" v="6505" actId="1036"/>
          <ac:picMkLst>
            <pc:docMk/>
            <pc:sldMk cId="4278800289" sldId="2147308137"/>
            <ac:picMk id="4" creationId="{F55DCDC3-7594-4F21-8223-429A423E899A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6T07:52:44.964" v="6797" actId="1036"/>
        <pc:sldMkLst>
          <pc:docMk/>
          <pc:sldMk cId="320831362" sldId="2147308138"/>
        </pc:sldMkLst>
        <pc:spChg chg="del">
          <ac:chgData name="Lepcha, Prachi" userId="4f5c4ef1-c397-4af4-8ec8-b2f5a3f800bf" providerId="ADAL" clId="{72387C50-EE33-4B69-8BC1-DBE94ACE2C61}" dt="2022-08-26T07:45:47.187" v="6562" actId="478"/>
          <ac:spMkLst>
            <pc:docMk/>
            <pc:sldMk cId="320831362" sldId="2147308138"/>
            <ac:spMk id="2" creationId="{F610D6A5-2C6D-4740-A32F-E350E0271F22}"/>
          </ac:spMkLst>
        </pc:spChg>
        <pc:spChg chg="add mod">
          <ac:chgData name="Lepcha, Prachi" userId="4f5c4ef1-c397-4af4-8ec8-b2f5a3f800bf" providerId="ADAL" clId="{72387C50-EE33-4B69-8BC1-DBE94ACE2C61}" dt="2022-08-26T07:48:36.837" v="6721" actId="1076"/>
          <ac:spMkLst>
            <pc:docMk/>
            <pc:sldMk cId="320831362" sldId="2147308138"/>
            <ac:spMk id="7" creationId="{EF50F39C-8B2F-4446-830A-26501AC0ACED}"/>
          </ac:spMkLst>
        </pc:spChg>
        <pc:picChg chg="add mod modCrop">
          <ac:chgData name="Lepcha, Prachi" userId="4f5c4ef1-c397-4af4-8ec8-b2f5a3f800bf" providerId="ADAL" clId="{72387C50-EE33-4B69-8BC1-DBE94ACE2C61}" dt="2022-08-26T07:48:54.131" v="6726" actId="1035"/>
          <ac:picMkLst>
            <pc:docMk/>
            <pc:sldMk cId="320831362" sldId="2147308138"/>
            <ac:picMk id="4" creationId="{5AD065E8-E14D-4F25-A840-65557C098455}"/>
          </ac:picMkLst>
        </pc:picChg>
        <pc:picChg chg="add del">
          <ac:chgData name="Lepcha, Prachi" userId="4f5c4ef1-c397-4af4-8ec8-b2f5a3f800bf" providerId="ADAL" clId="{72387C50-EE33-4B69-8BC1-DBE94ACE2C61}" dt="2022-08-26T07:45:49.048" v="6564" actId="478"/>
          <ac:picMkLst>
            <pc:docMk/>
            <pc:sldMk cId="320831362" sldId="2147308138"/>
            <ac:picMk id="6" creationId="{3E9B7CAB-2558-4F0C-A1FB-122235566B10}"/>
          </ac:picMkLst>
        </pc:picChg>
        <pc:cxnChg chg="add mod">
          <ac:chgData name="Lepcha, Prachi" userId="4f5c4ef1-c397-4af4-8ec8-b2f5a3f800bf" providerId="ADAL" clId="{72387C50-EE33-4B69-8BC1-DBE94ACE2C61}" dt="2022-08-26T07:52:44.964" v="6797" actId="1036"/>
          <ac:cxnSpMkLst>
            <pc:docMk/>
            <pc:sldMk cId="320831362" sldId="2147308138"/>
            <ac:cxnSpMk id="8" creationId="{789FDD15-F5B5-499C-A410-DF40C22CB4A3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08:20:22.838" v="7039" actId="1076"/>
        <pc:sldMkLst>
          <pc:docMk/>
          <pc:sldMk cId="468520075" sldId="2147308139"/>
        </pc:sldMkLst>
        <pc:spChg chg="mod">
          <ac:chgData name="Lepcha, Prachi" userId="4f5c4ef1-c397-4af4-8ec8-b2f5a3f800bf" providerId="ADAL" clId="{72387C50-EE33-4B69-8BC1-DBE94ACE2C61}" dt="2022-08-26T08:20:14.885" v="7038" actId="1036"/>
          <ac:spMkLst>
            <pc:docMk/>
            <pc:sldMk cId="468520075" sldId="2147308139"/>
            <ac:spMk id="2" creationId="{0D95D003-95B7-46B8-97E3-67664AA04BDF}"/>
          </ac:spMkLst>
        </pc:spChg>
        <pc:spChg chg="add mod">
          <ac:chgData name="Lepcha, Prachi" userId="4f5c4ef1-c397-4af4-8ec8-b2f5a3f800bf" providerId="ADAL" clId="{72387C50-EE33-4B69-8BC1-DBE94ACE2C61}" dt="2022-08-26T08:20:22.838" v="7039" actId="1076"/>
          <ac:spMkLst>
            <pc:docMk/>
            <pc:sldMk cId="468520075" sldId="2147308139"/>
            <ac:spMk id="8" creationId="{D7A4CB93-D691-4F69-BD1E-8C9B9170620F}"/>
          </ac:spMkLst>
        </pc:spChg>
        <pc:spChg chg="add del mod">
          <ac:chgData name="Lepcha, Prachi" userId="4f5c4ef1-c397-4af4-8ec8-b2f5a3f800bf" providerId="ADAL" clId="{72387C50-EE33-4B69-8BC1-DBE94ACE2C61}" dt="2022-08-26T08:18:56.880" v="7000" actId="478"/>
          <ac:spMkLst>
            <pc:docMk/>
            <pc:sldMk cId="468520075" sldId="2147308139"/>
            <ac:spMk id="9" creationId="{AC1EDD19-227E-48B6-84D4-A26034637979}"/>
          </ac:spMkLst>
        </pc:spChg>
        <pc:picChg chg="add del mod modCrop">
          <ac:chgData name="Lepcha, Prachi" userId="4f5c4ef1-c397-4af4-8ec8-b2f5a3f800bf" providerId="ADAL" clId="{72387C50-EE33-4B69-8BC1-DBE94ACE2C61}" dt="2022-08-26T08:01:16.823" v="6834" actId="21"/>
          <ac:picMkLst>
            <pc:docMk/>
            <pc:sldMk cId="468520075" sldId="2147308139"/>
            <ac:picMk id="4" creationId="{A64661D6-210E-4069-B665-02F8B0CF5F5D}"/>
          </ac:picMkLst>
        </pc:picChg>
        <pc:picChg chg="add mod modCrop">
          <ac:chgData name="Lepcha, Prachi" userId="4f5c4ef1-c397-4af4-8ec8-b2f5a3f800bf" providerId="ADAL" clId="{72387C50-EE33-4B69-8BC1-DBE94ACE2C61}" dt="2022-08-26T08:20:22.838" v="7039" actId="1076"/>
          <ac:picMkLst>
            <pc:docMk/>
            <pc:sldMk cId="468520075" sldId="2147308139"/>
            <ac:picMk id="6" creationId="{13BCDF61-DD6E-4333-9786-6F4E544C4CFD}"/>
          </ac:picMkLst>
        </pc:picChg>
        <pc:picChg chg="add mod">
          <ac:chgData name="Lepcha, Prachi" userId="4f5c4ef1-c397-4af4-8ec8-b2f5a3f800bf" providerId="ADAL" clId="{72387C50-EE33-4B69-8BC1-DBE94ACE2C61}" dt="2022-08-26T08:20:22.838" v="7039" actId="1076"/>
          <ac:picMkLst>
            <pc:docMk/>
            <pc:sldMk cId="468520075" sldId="2147308139"/>
            <ac:picMk id="7" creationId="{8A177C39-51F5-4E17-AC25-BF6D4F2101F4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6T07:52:25.910" v="6789" actId="1582"/>
        <pc:sldMkLst>
          <pc:docMk/>
          <pc:sldMk cId="3444969788" sldId="2147308140"/>
        </pc:sldMkLst>
        <pc:spChg chg="del">
          <ac:chgData name="Lepcha, Prachi" userId="4f5c4ef1-c397-4af4-8ec8-b2f5a3f800bf" providerId="ADAL" clId="{72387C50-EE33-4B69-8BC1-DBE94ACE2C61}" dt="2022-08-26T07:50:56.993" v="6739" actId="478"/>
          <ac:spMkLst>
            <pc:docMk/>
            <pc:sldMk cId="3444969788" sldId="2147308140"/>
            <ac:spMk id="2" creationId="{0D86B46E-E004-4069-9FB8-5C052AB2CE93}"/>
          </ac:spMkLst>
        </pc:spChg>
        <pc:spChg chg="add mod">
          <ac:chgData name="Lepcha, Prachi" userId="4f5c4ef1-c397-4af4-8ec8-b2f5a3f800bf" providerId="ADAL" clId="{72387C50-EE33-4B69-8BC1-DBE94ACE2C61}" dt="2022-08-26T07:52:05.431" v="6787" actId="1036"/>
          <ac:spMkLst>
            <pc:docMk/>
            <pc:sldMk cId="3444969788" sldId="2147308140"/>
            <ac:spMk id="5" creationId="{E73C1705-AAC1-4CF5-A802-113B67A102D6}"/>
          </ac:spMkLst>
        </pc:spChg>
        <pc:picChg chg="add mod modCrop">
          <ac:chgData name="Lepcha, Prachi" userId="4f5c4ef1-c397-4af4-8ec8-b2f5a3f800bf" providerId="ADAL" clId="{72387C50-EE33-4B69-8BC1-DBE94ACE2C61}" dt="2022-08-26T07:51:58.263" v="6782" actId="1076"/>
          <ac:picMkLst>
            <pc:docMk/>
            <pc:sldMk cId="3444969788" sldId="2147308140"/>
            <ac:picMk id="4" creationId="{E139EB18-D22A-46B6-99D8-F31F5967DB94}"/>
          </ac:picMkLst>
        </pc:picChg>
        <pc:cxnChg chg="add mod">
          <ac:chgData name="Lepcha, Prachi" userId="4f5c4ef1-c397-4af4-8ec8-b2f5a3f800bf" providerId="ADAL" clId="{72387C50-EE33-4B69-8BC1-DBE94ACE2C61}" dt="2022-08-26T07:52:25.910" v="6789" actId="1582"/>
          <ac:cxnSpMkLst>
            <pc:docMk/>
            <pc:sldMk cId="3444969788" sldId="2147308140"/>
            <ac:cxnSpMk id="7" creationId="{49BAC9EA-A865-4612-A341-CED782433E63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10:18:46.538" v="7881" actId="1076"/>
        <pc:sldMkLst>
          <pc:docMk/>
          <pc:sldMk cId="4130437792" sldId="2147308141"/>
        </pc:sldMkLst>
        <pc:spChg chg="del">
          <ac:chgData name="Lepcha, Prachi" userId="4f5c4ef1-c397-4af4-8ec8-b2f5a3f800bf" providerId="ADAL" clId="{72387C50-EE33-4B69-8BC1-DBE94ACE2C61}" dt="2022-08-26T08:21:40.304" v="7040" actId="478"/>
          <ac:spMkLst>
            <pc:docMk/>
            <pc:sldMk cId="4130437792" sldId="2147308141"/>
            <ac:spMk id="2" creationId="{B9BBCE5E-C776-4A10-921A-053BEDCBA39B}"/>
          </ac:spMkLst>
        </pc:spChg>
        <pc:spChg chg="add mod">
          <ac:chgData name="Lepcha, Prachi" userId="4f5c4ef1-c397-4af4-8ec8-b2f5a3f800bf" providerId="ADAL" clId="{72387C50-EE33-4B69-8BC1-DBE94ACE2C61}" dt="2022-08-26T10:18:46.538" v="7881" actId="1076"/>
          <ac:spMkLst>
            <pc:docMk/>
            <pc:sldMk cId="4130437792" sldId="2147308141"/>
            <ac:spMk id="4" creationId="{5E8DD922-0798-444C-9723-E6A3E4F097B4}"/>
          </ac:spMkLst>
        </pc:spChg>
        <pc:spChg chg="add mod">
          <ac:chgData name="Lepcha, Prachi" userId="4f5c4ef1-c397-4af4-8ec8-b2f5a3f800bf" providerId="ADAL" clId="{72387C50-EE33-4B69-8BC1-DBE94ACE2C61}" dt="2022-08-26T08:30:01.252" v="7088" actId="208"/>
          <ac:spMkLst>
            <pc:docMk/>
            <pc:sldMk cId="4130437792" sldId="2147308141"/>
            <ac:spMk id="11" creationId="{ADC52289-7C55-47F2-9029-5F5225D5DBA1}"/>
          </ac:spMkLst>
        </pc:spChg>
        <pc:spChg chg="add mod">
          <ac:chgData name="Lepcha, Prachi" userId="4f5c4ef1-c397-4af4-8ec8-b2f5a3f800bf" providerId="ADAL" clId="{72387C50-EE33-4B69-8BC1-DBE94ACE2C61}" dt="2022-08-26T08:30:41.154" v="7116" actId="2711"/>
          <ac:spMkLst>
            <pc:docMk/>
            <pc:sldMk cId="4130437792" sldId="2147308141"/>
            <ac:spMk id="12" creationId="{4FD8878F-09BE-4DDE-8480-C82467AF9319}"/>
          </ac:spMkLst>
        </pc:spChg>
        <pc:picChg chg="add del mod">
          <ac:chgData name="Lepcha, Prachi" userId="4f5c4ef1-c397-4af4-8ec8-b2f5a3f800bf" providerId="ADAL" clId="{72387C50-EE33-4B69-8BC1-DBE94ACE2C61}" dt="2022-08-26T08:13:13.663" v="6946" actId="21"/>
          <ac:picMkLst>
            <pc:docMk/>
            <pc:sldMk cId="4130437792" sldId="2147308141"/>
            <ac:picMk id="3" creationId="{54D4AA9D-6738-45AF-ADCA-B2D7619A27D2}"/>
          </ac:picMkLst>
        </pc:picChg>
        <pc:picChg chg="add mod modCrop">
          <ac:chgData name="Lepcha, Prachi" userId="4f5c4ef1-c397-4af4-8ec8-b2f5a3f800bf" providerId="ADAL" clId="{72387C50-EE33-4B69-8BC1-DBE94ACE2C61}" dt="2022-08-26T08:26:43.188" v="7075" actId="1076"/>
          <ac:picMkLst>
            <pc:docMk/>
            <pc:sldMk cId="4130437792" sldId="2147308141"/>
            <ac:picMk id="6" creationId="{A674E8E3-688F-40B4-B21C-626B64D6DB39}"/>
          </ac:picMkLst>
        </pc:picChg>
        <pc:picChg chg="add mod modCrop">
          <ac:chgData name="Lepcha, Prachi" userId="4f5c4ef1-c397-4af4-8ec8-b2f5a3f800bf" providerId="ADAL" clId="{72387C50-EE33-4B69-8BC1-DBE94ACE2C61}" dt="2022-08-26T08:30:27.732" v="7113" actId="1076"/>
          <ac:picMkLst>
            <pc:docMk/>
            <pc:sldMk cId="4130437792" sldId="2147308141"/>
            <ac:picMk id="7" creationId="{FDB8A38D-B18F-4B36-B1EE-BD16ACD7E26A}"/>
          </ac:picMkLst>
        </pc:picChg>
        <pc:picChg chg="add del">
          <ac:chgData name="Lepcha, Prachi" userId="4f5c4ef1-c397-4af4-8ec8-b2f5a3f800bf" providerId="ADAL" clId="{72387C50-EE33-4B69-8BC1-DBE94ACE2C61}" dt="2022-08-26T10:18:00.092" v="7843" actId="478"/>
          <ac:picMkLst>
            <pc:docMk/>
            <pc:sldMk cId="4130437792" sldId="2147308141"/>
            <ac:picMk id="14" creationId="{F671C5B0-D353-43A2-A918-573BCA126899}"/>
          </ac:picMkLst>
        </pc:picChg>
        <pc:cxnChg chg="add mod">
          <ac:chgData name="Lepcha, Prachi" userId="4f5c4ef1-c397-4af4-8ec8-b2f5a3f800bf" providerId="ADAL" clId="{72387C50-EE33-4B69-8BC1-DBE94ACE2C61}" dt="2022-08-26T08:29:40.861" v="7084" actId="208"/>
          <ac:cxnSpMkLst>
            <pc:docMk/>
            <pc:sldMk cId="4130437792" sldId="2147308141"/>
            <ac:cxnSpMk id="9" creationId="{A70F0A38-E0E8-4215-82CC-F39CA18DD607}"/>
          </ac:cxnSpMkLst>
        </pc:cxnChg>
      </pc:sldChg>
      <pc:sldChg chg="addSp delSp modSp new mod ord">
        <pc:chgData name="Lepcha, Prachi" userId="4f5c4ef1-c397-4af4-8ec8-b2f5a3f800bf" providerId="ADAL" clId="{72387C50-EE33-4B69-8BC1-DBE94ACE2C61}" dt="2022-08-26T10:04:15.750" v="7790" actId="20577"/>
        <pc:sldMkLst>
          <pc:docMk/>
          <pc:sldMk cId="3356029504" sldId="2147308142"/>
        </pc:sldMkLst>
        <pc:spChg chg="mod">
          <ac:chgData name="Lepcha, Prachi" userId="4f5c4ef1-c397-4af4-8ec8-b2f5a3f800bf" providerId="ADAL" clId="{72387C50-EE33-4B69-8BC1-DBE94ACE2C61}" dt="2022-08-26T10:04:15.750" v="7790" actId="20577"/>
          <ac:spMkLst>
            <pc:docMk/>
            <pc:sldMk cId="3356029504" sldId="2147308142"/>
            <ac:spMk id="2" creationId="{9C032A52-7DE5-4141-B043-13CC663B42E9}"/>
          </ac:spMkLst>
        </pc:spChg>
        <pc:spChg chg="add del mod">
          <ac:chgData name="Lepcha, Prachi" userId="4f5c4ef1-c397-4af4-8ec8-b2f5a3f800bf" providerId="ADAL" clId="{72387C50-EE33-4B69-8BC1-DBE94ACE2C61}" dt="2022-08-26T08:37:51.853" v="7196"/>
          <ac:spMkLst>
            <pc:docMk/>
            <pc:sldMk cId="3356029504" sldId="2147308142"/>
            <ac:spMk id="4" creationId="{5EA9478E-EB62-44BB-A46B-986AD91E7A85}"/>
          </ac:spMkLst>
        </pc:spChg>
        <pc:spChg chg="add mod">
          <ac:chgData name="Lepcha, Prachi" userId="4f5c4ef1-c397-4af4-8ec8-b2f5a3f800bf" providerId="ADAL" clId="{72387C50-EE33-4B69-8BC1-DBE94ACE2C61}" dt="2022-08-26T09:41:14.043" v="7520" actId="21"/>
          <ac:spMkLst>
            <pc:docMk/>
            <pc:sldMk cId="3356029504" sldId="2147308142"/>
            <ac:spMk id="9" creationId="{15AAFDC7-3953-47E3-8077-33DFD8D77F81}"/>
          </ac:spMkLst>
        </pc:spChg>
        <pc:picChg chg="add mod modCrop">
          <ac:chgData name="Lepcha, Prachi" userId="4f5c4ef1-c397-4af4-8ec8-b2f5a3f800bf" providerId="ADAL" clId="{72387C50-EE33-4B69-8BC1-DBE94ACE2C61}" dt="2022-08-26T09:58:25.795" v="7598" actId="1076"/>
          <ac:picMkLst>
            <pc:docMk/>
            <pc:sldMk cId="3356029504" sldId="2147308142"/>
            <ac:picMk id="6" creationId="{ABC3A7C9-5EC8-4A34-92C0-67B6D9DDC29D}"/>
          </ac:picMkLst>
        </pc:picChg>
        <pc:picChg chg="add del">
          <ac:chgData name="Lepcha, Prachi" userId="4f5c4ef1-c397-4af4-8ec8-b2f5a3f800bf" providerId="ADAL" clId="{72387C50-EE33-4B69-8BC1-DBE94ACE2C61}" dt="2022-08-26T09:37:37.433" v="7355" actId="478"/>
          <ac:picMkLst>
            <pc:docMk/>
            <pc:sldMk cId="3356029504" sldId="2147308142"/>
            <ac:picMk id="8" creationId="{DF936E63-E297-4D29-BC78-2A3E5215AF67}"/>
          </ac:picMkLst>
        </pc:picChg>
        <pc:cxnChg chg="add mod">
          <ac:chgData name="Lepcha, Prachi" userId="4f5c4ef1-c397-4af4-8ec8-b2f5a3f800bf" providerId="ADAL" clId="{72387C50-EE33-4B69-8BC1-DBE94ACE2C61}" dt="2022-08-26T09:44:03.849" v="7559" actId="1037"/>
          <ac:cxnSpMkLst>
            <pc:docMk/>
            <pc:sldMk cId="3356029504" sldId="2147308142"/>
            <ac:cxnSpMk id="11" creationId="{A364B56D-7915-428E-917B-569C03B028DF}"/>
          </ac:cxnSpMkLst>
        </pc:cxnChg>
        <pc:cxnChg chg="add mod">
          <ac:chgData name="Lepcha, Prachi" userId="4f5c4ef1-c397-4af4-8ec8-b2f5a3f800bf" providerId="ADAL" clId="{72387C50-EE33-4B69-8BC1-DBE94ACE2C61}" dt="2022-08-26T09:44:39.912" v="7568" actId="208"/>
          <ac:cxnSpMkLst>
            <pc:docMk/>
            <pc:sldMk cId="3356029504" sldId="2147308142"/>
            <ac:cxnSpMk id="15" creationId="{2372B938-4B45-4F5D-A79A-AF0161184275}"/>
          </ac:cxnSpMkLst>
        </pc:cxnChg>
        <pc:cxnChg chg="add del mod">
          <ac:chgData name="Lepcha, Prachi" userId="4f5c4ef1-c397-4af4-8ec8-b2f5a3f800bf" providerId="ADAL" clId="{72387C50-EE33-4B69-8BC1-DBE94ACE2C61}" dt="2022-08-26T09:45:02.498" v="7572" actId="478"/>
          <ac:cxnSpMkLst>
            <pc:docMk/>
            <pc:sldMk cId="3356029504" sldId="2147308142"/>
            <ac:cxnSpMk id="18" creationId="{1C9D6735-ADBF-4FF4-AA6E-495C4A0691C0}"/>
          </ac:cxnSpMkLst>
        </pc:cxnChg>
        <pc:cxnChg chg="add mod">
          <ac:chgData name="Lepcha, Prachi" userId="4f5c4ef1-c397-4af4-8ec8-b2f5a3f800bf" providerId="ADAL" clId="{72387C50-EE33-4B69-8BC1-DBE94ACE2C61}" dt="2022-08-26T09:45:47.975" v="7577" actId="14100"/>
          <ac:cxnSpMkLst>
            <pc:docMk/>
            <pc:sldMk cId="3356029504" sldId="2147308142"/>
            <ac:cxnSpMk id="19" creationId="{B85B6EB1-C7F7-4748-8EE8-C2C3B39A5A3E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6T08:35:06.319" v="7192" actId="1076"/>
        <pc:sldMkLst>
          <pc:docMk/>
          <pc:sldMk cId="1291059235" sldId="2147308143"/>
        </pc:sldMkLst>
        <pc:spChg chg="mod">
          <ac:chgData name="Lepcha, Prachi" userId="4f5c4ef1-c397-4af4-8ec8-b2f5a3f800bf" providerId="ADAL" clId="{72387C50-EE33-4B69-8BC1-DBE94ACE2C61}" dt="2022-08-26T08:34:02.936" v="7182" actId="1076"/>
          <ac:spMkLst>
            <pc:docMk/>
            <pc:sldMk cId="1291059235" sldId="2147308143"/>
            <ac:spMk id="2" creationId="{9C441EDA-4418-4F14-A8BF-02689782F632}"/>
          </ac:spMkLst>
        </pc:spChg>
        <pc:spChg chg="add mod">
          <ac:chgData name="Lepcha, Prachi" userId="4f5c4ef1-c397-4af4-8ec8-b2f5a3f800bf" providerId="ADAL" clId="{72387C50-EE33-4B69-8BC1-DBE94ACE2C61}" dt="2022-08-26T08:34:37.130" v="7188" actId="1582"/>
          <ac:spMkLst>
            <pc:docMk/>
            <pc:sldMk cId="1291059235" sldId="2147308143"/>
            <ac:spMk id="5" creationId="{72451F56-2B36-4321-A28E-D7CC1FA40416}"/>
          </ac:spMkLst>
        </pc:spChg>
        <pc:spChg chg="add mod">
          <ac:chgData name="Lepcha, Prachi" userId="4f5c4ef1-c397-4af4-8ec8-b2f5a3f800bf" providerId="ADAL" clId="{72387C50-EE33-4B69-8BC1-DBE94ACE2C61}" dt="2022-08-26T08:35:06.319" v="7192" actId="1076"/>
          <ac:spMkLst>
            <pc:docMk/>
            <pc:sldMk cId="1291059235" sldId="2147308143"/>
            <ac:spMk id="6" creationId="{4360CD88-8C0C-49A9-93CF-0555F1D16C8E}"/>
          </ac:spMkLst>
        </pc:spChg>
        <pc:picChg chg="add mod modCrop">
          <ac:chgData name="Lepcha, Prachi" userId="4f5c4ef1-c397-4af4-8ec8-b2f5a3f800bf" providerId="ADAL" clId="{72387C50-EE33-4B69-8BC1-DBE94ACE2C61}" dt="2022-08-26T08:35:02.962" v="7191" actId="1076"/>
          <ac:picMkLst>
            <pc:docMk/>
            <pc:sldMk cId="1291059235" sldId="2147308143"/>
            <ac:picMk id="4" creationId="{33C0F36A-E207-4CCD-B71D-0914A7748D85}"/>
          </ac:picMkLst>
        </pc:picChg>
      </pc:sldChg>
      <pc:sldChg chg="addSp modSp new mod">
        <pc:chgData name="Lepcha, Prachi" userId="4f5c4ef1-c397-4af4-8ec8-b2f5a3f800bf" providerId="ADAL" clId="{72387C50-EE33-4B69-8BC1-DBE94ACE2C61}" dt="2022-08-26T10:12:41.133" v="7820" actId="1036"/>
        <pc:sldMkLst>
          <pc:docMk/>
          <pc:sldMk cId="522050348" sldId="2147308144"/>
        </pc:sldMkLst>
        <pc:spChg chg="mod">
          <ac:chgData name="Lepcha, Prachi" userId="4f5c4ef1-c397-4af4-8ec8-b2f5a3f800bf" providerId="ADAL" clId="{72387C50-EE33-4B69-8BC1-DBE94ACE2C61}" dt="2022-08-26T10:12:33.203" v="7817" actId="1076"/>
          <ac:spMkLst>
            <pc:docMk/>
            <pc:sldMk cId="522050348" sldId="2147308144"/>
            <ac:spMk id="2" creationId="{8AC11C63-5781-4960-BD1B-3AC0AFB32300}"/>
          </ac:spMkLst>
        </pc:spChg>
        <pc:picChg chg="add mod modCrop">
          <ac:chgData name="Lepcha, Prachi" userId="4f5c4ef1-c397-4af4-8ec8-b2f5a3f800bf" providerId="ADAL" clId="{72387C50-EE33-4B69-8BC1-DBE94ACE2C61}" dt="2022-08-26T10:12:41.133" v="7820" actId="1036"/>
          <ac:picMkLst>
            <pc:docMk/>
            <pc:sldMk cId="522050348" sldId="2147308144"/>
            <ac:picMk id="4" creationId="{7B0EA1D2-FBB1-445C-AD7A-8495A69CB3BD}"/>
          </ac:picMkLst>
        </pc:picChg>
      </pc:sldChg>
      <pc:sldChg chg="modSp new del mod">
        <pc:chgData name="Lepcha, Prachi" userId="4f5c4ef1-c397-4af4-8ec8-b2f5a3f800bf" providerId="ADAL" clId="{72387C50-EE33-4B69-8BC1-DBE94ACE2C61}" dt="2022-08-26T09:58:24.328" v="7596" actId="680"/>
        <pc:sldMkLst>
          <pc:docMk/>
          <pc:sldMk cId="4283931485" sldId="2147308144"/>
        </pc:sldMkLst>
        <pc:spChg chg="mod">
          <ac:chgData name="Lepcha, Prachi" userId="4f5c4ef1-c397-4af4-8ec8-b2f5a3f800bf" providerId="ADAL" clId="{72387C50-EE33-4B69-8BC1-DBE94ACE2C61}" dt="2022-08-26T09:58:23.452" v="7595" actId="20577"/>
          <ac:spMkLst>
            <pc:docMk/>
            <pc:sldMk cId="4283931485" sldId="2147308144"/>
            <ac:spMk id="2" creationId="{2CF443F1-60FF-4810-A769-BC754BABEA2A}"/>
          </ac:spMkLst>
        </pc:spChg>
      </pc:sldChg>
      <pc:sldMasterChg chg="setBg modSldLayout">
        <pc:chgData name="Lepcha, Prachi" userId="4f5c4ef1-c397-4af4-8ec8-b2f5a3f800bf" providerId="ADAL" clId="{72387C50-EE33-4B69-8BC1-DBE94ACE2C61}" dt="2022-08-25T21:53:34.490" v="6076"/>
        <pc:sldMasterMkLst>
          <pc:docMk/>
          <pc:sldMasterMk cId="112899065" sldId="2147483648"/>
        </pc:sldMasterMkLst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149626949" sldId="2147483650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183453090" sldId="2147483652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240162553" sldId="2147483655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682854375" sldId="2147483659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94742059" sldId="2147483660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015786100" sldId="2147483662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0" sldId="2147483663"/>
          </pc:sldLayoutMkLst>
        </pc:sldLayoutChg>
        <pc:sldLayoutChg chg="delSp setBg">
          <pc:chgData name="Lepcha, Prachi" userId="4f5c4ef1-c397-4af4-8ec8-b2f5a3f800bf" providerId="ADAL" clId="{72387C50-EE33-4B69-8BC1-DBE94ACE2C61}" dt="2022-08-25T21:53:34.490" v="6076"/>
          <pc:sldLayoutMkLst>
            <pc:docMk/>
            <pc:sldMasterMk cId="112899065" sldId="2147483648"/>
            <pc:sldLayoutMk cId="0" sldId="2147483666"/>
          </pc:sldLayoutMkLst>
          <pc:spChg chg="del">
            <ac:chgData name="Lepcha, Prachi" userId="4f5c4ef1-c397-4af4-8ec8-b2f5a3f800bf" providerId="ADAL" clId="{72387C50-EE33-4B69-8BC1-DBE94ACE2C61}" dt="2022-08-25T21:53:34.490" v="6076"/>
            <ac:spMkLst>
              <pc:docMk/>
              <pc:sldMasterMk cId="112899065" sldId="2147483648"/>
              <pc:sldLayoutMk cId="0" sldId="2147483666"/>
              <ac:spMk id="2" creationId="{00000000-0000-0000-0000-000000000000}"/>
            </ac:spMkLst>
          </pc:spChg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0" sldId="2147483667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992805125" sldId="2147483692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556754618" sldId="2147483752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151270219" sldId="2147483830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7408507" sldId="2147483833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2951163784" sldId="2147483834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087246973" sldId="2147483835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2722168427" sldId="2147483836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985293389" sldId="2147483837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968780709" sldId="2147483838"/>
          </pc:sldLayoutMkLst>
        </pc:sldLayoutChg>
      </pc:sldMasterChg>
      <pc:sldMasterChg chg="addSp modTransition modSldLayout">
        <pc:chgData name="Lepcha, Prachi" userId="4f5c4ef1-c397-4af4-8ec8-b2f5a3f800bf" providerId="ADAL" clId="{72387C50-EE33-4B69-8BC1-DBE94ACE2C61}" dt="2022-08-25T21:58:26.394" v="6098"/>
        <pc:sldMasterMkLst>
          <pc:docMk/>
          <pc:sldMasterMk cId="1955037733" sldId="2147483839"/>
        </pc:sldMasterMkLst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4" creationId="{611A8E00-0407-4102-AF10-2EDFE72EF622}"/>
          </ac:spMkLst>
        </pc:spChg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5" creationId="{51D497DB-C90D-4CD1-9F3A-45CBE3AD00A4}"/>
          </ac:spMkLst>
        </pc:spChg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6" creationId="{9280F617-4B6E-4315-A866-C4C559027AAF}"/>
          </ac:spMkLst>
        </pc:spChg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7" creationId="{2B987AFF-4CAE-47C5-958B-635BC1380A6E}"/>
          </ac:spMkLst>
        </pc:spChg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8" creationId="{7A1C8E93-8AD0-4E29-A20E-E9A19AC8EEFD}"/>
          </ac:spMkLst>
        </pc:spChg>
        <pc:grpChg chg="add">
          <ac:chgData name="Lepcha, Prachi" userId="4f5c4ef1-c397-4af4-8ec8-b2f5a3f800bf" providerId="ADAL" clId="{72387C50-EE33-4B69-8BC1-DBE94ACE2C61}" dt="2022-08-25T21:58:08.905" v="6085"/>
          <ac:grpSpMkLst>
            <pc:docMk/>
            <pc:sldMasterMk cId="1955037733" sldId="2147483839"/>
            <ac:grpSpMk id="13" creationId="{BC81CB5E-E286-42FD-A7E3-4BBE7EAA587D}"/>
          </ac:grpSpMkLst>
        </pc:grpChg>
        <pc:picChg chg="add">
          <ac:chgData name="Lepcha, Prachi" userId="4f5c4ef1-c397-4af4-8ec8-b2f5a3f800bf" providerId="ADAL" clId="{72387C50-EE33-4B69-8BC1-DBE94ACE2C61}" dt="2022-08-25T21:58:08.905" v="6085"/>
          <ac:picMkLst>
            <pc:docMk/>
            <pc:sldMasterMk cId="1955037733" sldId="2147483839"/>
            <ac:picMk id="49" creationId="{46DF4505-307F-49AD-A42E-164D7C47473A}"/>
          </ac:picMkLst>
        </pc:picChg>
        <pc:sldLayoutChg chg="modTransition">
          <pc:chgData name="Lepcha, Prachi" userId="4f5c4ef1-c397-4af4-8ec8-b2f5a3f800bf" providerId="ADAL" clId="{72387C50-EE33-4B69-8BC1-DBE94ACE2C61}" dt="2022-08-25T21:58:26.394" v="6098"/>
          <pc:sldLayoutMkLst>
            <pc:docMk/>
            <pc:sldMasterMk cId="1955037733" sldId="2147483839"/>
            <pc:sldLayoutMk cId="427762628" sldId="2147483841"/>
          </pc:sldLayoutMkLst>
        </pc:sldLayoutChg>
        <pc:sldLayoutChg chg="modTransition">
          <pc:chgData name="Lepcha, Prachi" userId="4f5c4ef1-c397-4af4-8ec8-b2f5a3f800bf" providerId="ADAL" clId="{72387C50-EE33-4B69-8BC1-DBE94ACE2C61}" dt="2022-08-25T21:58:26.394" v="6098"/>
          <pc:sldLayoutMkLst>
            <pc:docMk/>
            <pc:sldMasterMk cId="1955037733" sldId="2147483839"/>
            <pc:sldLayoutMk cId="3249538278" sldId="2147483843"/>
          </pc:sldLayoutMkLst>
        </pc:sldLayoutChg>
        <pc:sldLayoutChg chg="modTransition">
          <pc:chgData name="Lepcha, Prachi" userId="4f5c4ef1-c397-4af4-8ec8-b2f5a3f800bf" providerId="ADAL" clId="{72387C50-EE33-4B69-8BC1-DBE94ACE2C61}" dt="2022-08-25T21:58:26.394" v="6098"/>
          <pc:sldLayoutMkLst>
            <pc:docMk/>
            <pc:sldMasterMk cId="1955037733" sldId="2147483839"/>
            <pc:sldLayoutMk cId="1449059557" sldId="214748384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4196-E755-4C71-BBB8-46F082EE2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97923" y="8540409"/>
            <a:ext cx="2906308" cy="451192"/>
          </a:xfrm>
          <a:prstGeom prst="rect">
            <a:avLst/>
          </a:prstGeom>
        </p:spPr>
        <p:txBody>
          <a:bodyPr vert="horz" lIns="65400" tIns="32700" rIns="65400" bIns="32700" rtlCol="0" anchor="b"/>
          <a:lstStyle>
            <a:lvl1pPr algn="r">
              <a:defRPr sz="800"/>
            </a:lvl1pPr>
          </a:lstStyle>
          <a:p>
            <a:fld id="{E83A67A8-8989-4670-9D1D-7E9DDD25AE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5760" cy="449580"/>
          </a:xfrm>
          <a:prstGeom prst="rect">
            <a:avLst/>
          </a:prstGeom>
        </p:spPr>
        <p:txBody>
          <a:bodyPr vert="horz" lIns="89690" tIns="44844" rIns="89690" bIns="44844" rtlCol="0"/>
          <a:lstStyle>
            <a:lvl1pPr algn="l">
              <a:defRPr sz="11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98288" y="0"/>
            <a:ext cx="2905760" cy="449580"/>
          </a:xfrm>
          <a:prstGeom prst="rect">
            <a:avLst/>
          </a:prstGeom>
        </p:spPr>
        <p:txBody>
          <a:bodyPr vert="horz" lIns="89690" tIns="44844" rIns="89690" bIns="44844" rtlCol="0"/>
          <a:lstStyle>
            <a:lvl1pPr algn="r">
              <a:defRPr sz="1100">
                <a:latin typeface="Arial"/>
                <a:cs typeface="Arial"/>
              </a:defRPr>
            </a:lvl1pPr>
          </a:lstStyle>
          <a:p>
            <a:r>
              <a:rPr lang="en-US"/>
              <a:t>August 24, 2022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5600" y="674688"/>
            <a:ext cx="59944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0" tIns="44844" rIns="89690" bIns="448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2534" y="4271010"/>
            <a:ext cx="5960533" cy="404622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460"/>
            <a:ext cx="2905760" cy="449580"/>
          </a:xfrm>
          <a:prstGeom prst="rect">
            <a:avLst/>
          </a:prstGeom>
        </p:spPr>
        <p:txBody>
          <a:bodyPr vert="horz" lIns="89690" tIns="44844" rIns="89690" bIns="44844" rtlCol="0" anchor="b"/>
          <a:lstStyle>
            <a:lvl1pPr algn="l">
              <a:defRPr sz="11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98288" y="8540460"/>
            <a:ext cx="2905760" cy="449580"/>
          </a:xfrm>
          <a:prstGeom prst="rect">
            <a:avLst/>
          </a:prstGeom>
        </p:spPr>
        <p:txBody>
          <a:bodyPr vert="horz" lIns="89690" tIns="44844" rIns="89690" bIns="44844" rtlCol="0" anchor="b"/>
          <a:lstStyle>
            <a:lvl1pPr algn="r">
              <a:defRPr sz="11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October 10,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/>
              <a:t>© 2022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10,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10,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685800" y="639764"/>
            <a:ext cx="8314499" cy="6538910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985" y="2117489"/>
            <a:ext cx="7217229" cy="254508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985" y="4830209"/>
            <a:ext cx="721722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10,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4A9D77DB-7015-4991-83C8-36A24B782AF8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10,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3C5384D2-BCF3-4CDD-90BA-C6DDDAC0C3E0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29D370C-B3C9-49CC-A16E-95762D2349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10,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10,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2164"/>
            <a:ext cx="10414000" cy="2229067"/>
          </a:xfrm>
        </p:spPr>
        <p:txBody>
          <a:bodyPr anchor="ctr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620877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10,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2022 DXC Technology Company. All rights reserved.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79053"/>
            <a:ext cx="2286000" cy="2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XC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034" y="2856891"/>
            <a:ext cx="4612331" cy="25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8869678" cy="4996181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7353431" cy="225636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735343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6629396" cy="4996181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5609471" cy="2256367"/>
          </a:xfrm>
        </p:spPr>
        <p:txBody>
          <a:bodyPr anchor="ctr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560947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7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0" y="2057400"/>
            <a:ext cx="11201400" cy="32004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99" y="2057401"/>
            <a:ext cx="9931400" cy="318108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5678701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8FA06BFD-1B3E-4443-BC83-270655A0F2CF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11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3"/>
            <a:ext cx="10660075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accent1">
            <a:lumMod val="20000"/>
            <a:lumOff val="8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10,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3" r:id="rId2"/>
    <p:sldLayoutId id="2147483838" r:id="rId3"/>
    <p:sldLayoutId id="2147483834" r:id="rId4"/>
    <p:sldLayoutId id="2147483659" r:id="rId5"/>
    <p:sldLayoutId id="2147483667" r:id="rId6"/>
    <p:sldLayoutId id="2147483650" r:id="rId7"/>
    <p:sldLayoutId id="2147483752" r:id="rId8"/>
    <p:sldLayoutId id="2147483666" r:id="rId9"/>
    <p:sldLayoutId id="2147483652" r:id="rId10"/>
    <p:sldLayoutId id="2147483660" r:id="rId11"/>
    <p:sldLayoutId id="2147483662" r:id="rId12"/>
    <p:sldLayoutId id="2147483663" r:id="rId13"/>
    <p:sldLayoutId id="2147483835" r:id="rId14"/>
    <p:sldLayoutId id="2147483836" r:id="rId15"/>
    <p:sldLayoutId id="2147483837" r:id="rId16"/>
    <p:sldLayoutId id="2147483655" r:id="rId17"/>
    <p:sldLayoutId id="214748369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62AD-B39C-4D93-B1DE-3FE47229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2801" y="4274820"/>
            <a:ext cx="2912109" cy="891540"/>
          </a:xfrm>
        </p:spPr>
        <p:txBody>
          <a:bodyPr/>
          <a:lstStyle/>
          <a:p>
            <a:pPr algn="ctr"/>
            <a:r>
              <a:rPr lang="en-US" sz="6000" dirty="0"/>
              <a:t>Jenkins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ED2F4-1C43-4034-89F3-91A56262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2989" y="5166360"/>
            <a:ext cx="2411731" cy="449580"/>
          </a:xfrm>
        </p:spPr>
        <p:txBody>
          <a:bodyPr/>
          <a:lstStyle/>
          <a:p>
            <a:pPr algn="ctr"/>
            <a:r>
              <a:rPr lang="en-US" sz="2500" dirty="0"/>
              <a:t>- Mini Project -</a:t>
            </a:r>
          </a:p>
          <a:p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E6D0712-B6BA-4C9A-8801-73B8E500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178" y="697230"/>
            <a:ext cx="1818862" cy="5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A298-2113-45C3-9776-43733A0871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8735" y="679608"/>
            <a:ext cx="3977639" cy="3317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Name the Access token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1C2793-0E8C-4531-9693-E4F2D9592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/>
          <a:stretch/>
        </p:blipFill>
        <p:spPr>
          <a:xfrm>
            <a:off x="4720590" y="1255177"/>
            <a:ext cx="8473638" cy="60124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F39199-32A1-4927-818F-99081B095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" r="77912" b="18915"/>
          <a:stretch/>
        </p:blipFill>
        <p:spPr>
          <a:xfrm>
            <a:off x="1614659" y="1255177"/>
            <a:ext cx="3105931" cy="60124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82A7E5-BA82-43C4-95F1-15E419AA2BF1}"/>
              </a:ext>
            </a:extLst>
          </p:cNvPr>
          <p:cNvSpPr/>
          <p:nvPr/>
        </p:nvSpPr>
        <p:spPr>
          <a:xfrm>
            <a:off x="5032228" y="2832517"/>
            <a:ext cx="4823460" cy="377190"/>
          </a:xfrm>
          <a:prstGeom prst="rect">
            <a:avLst/>
          </a:prstGeom>
          <a:noFill/>
          <a:ln w="38100">
            <a:solidFill>
              <a:srgbClr val="6CC24A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0DAF1E-6592-4F60-A773-1CFEDCBB88D7}"/>
              </a:ext>
            </a:extLst>
          </p:cNvPr>
          <p:cNvCxnSpPr>
            <a:cxnSpLocks/>
          </p:cNvCxnSpPr>
          <p:nvPr/>
        </p:nvCxnSpPr>
        <p:spPr>
          <a:xfrm>
            <a:off x="5286374" y="798940"/>
            <a:ext cx="8406766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70D8A2-BC39-4C6B-A1B1-E5C7B8A1C238}"/>
              </a:ext>
            </a:extLst>
          </p:cNvPr>
          <p:cNvCxnSpPr>
            <a:cxnSpLocks/>
          </p:cNvCxnSpPr>
          <p:nvPr/>
        </p:nvCxnSpPr>
        <p:spPr>
          <a:xfrm>
            <a:off x="1797896" y="2293620"/>
            <a:ext cx="0" cy="281517"/>
          </a:xfrm>
          <a:prstGeom prst="line">
            <a:avLst/>
          </a:prstGeom>
          <a:ln w="381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574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CECE-3DA4-407D-883D-38F9E1890D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5860" y="454689"/>
            <a:ext cx="6892290" cy="582931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Define the access for personal access token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51784E-8DA8-4142-9C30-946EE256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049050"/>
            <a:ext cx="9063990" cy="62329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E39D91-0153-483F-BE31-19F2C6293D3D}"/>
              </a:ext>
            </a:extLst>
          </p:cNvPr>
          <p:cNvCxnSpPr>
            <a:cxnSpLocks/>
          </p:cNvCxnSpPr>
          <p:nvPr/>
        </p:nvCxnSpPr>
        <p:spPr>
          <a:xfrm>
            <a:off x="8241030" y="742950"/>
            <a:ext cx="55321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BF234-C0DA-472B-A2D1-3508E7A7E419}"/>
              </a:ext>
            </a:extLst>
          </p:cNvPr>
          <p:cNvSpPr/>
          <p:nvPr/>
        </p:nvSpPr>
        <p:spPr>
          <a:xfrm>
            <a:off x="1268730" y="1165860"/>
            <a:ext cx="8161020" cy="2023110"/>
          </a:xfrm>
          <a:prstGeom prst="rect">
            <a:avLst/>
          </a:prstGeom>
          <a:noFill/>
          <a:ln w="38100">
            <a:solidFill>
              <a:srgbClr val="6CC24A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3F406C-6B2A-40DD-B8B7-97BBF3C46323}"/>
              </a:ext>
            </a:extLst>
          </p:cNvPr>
          <p:cNvSpPr/>
          <p:nvPr/>
        </p:nvSpPr>
        <p:spPr>
          <a:xfrm>
            <a:off x="1268730" y="4815840"/>
            <a:ext cx="8161020" cy="1436370"/>
          </a:xfrm>
          <a:prstGeom prst="rect">
            <a:avLst/>
          </a:prstGeom>
          <a:noFill/>
          <a:ln w="38100">
            <a:solidFill>
              <a:srgbClr val="6CC24A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8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0560-6476-4130-9773-914ACA7188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5081" y="571183"/>
            <a:ext cx="3566160" cy="68611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Click Generate token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84CDB6-39D0-4F19-BB7B-5AEC25E4B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58"/>
          <a:stretch/>
        </p:blipFill>
        <p:spPr>
          <a:xfrm>
            <a:off x="1227931" y="1303020"/>
            <a:ext cx="11374437" cy="580601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822531-4D0C-481A-BFDB-4F9307ABE12A}"/>
              </a:ext>
            </a:extLst>
          </p:cNvPr>
          <p:cNvSpPr/>
          <p:nvPr/>
        </p:nvSpPr>
        <p:spPr>
          <a:xfrm>
            <a:off x="1451610" y="6206490"/>
            <a:ext cx="2034540" cy="64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48BC84-9DC0-4018-A6E6-715A4ADDD284}"/>
              </a:ext>
            </a:extLst>
          </p:cNvPr>
          <p:cNvCxnSpPr>
            <a:cxnSpLocks/>
          </p:cNvCxnSpPr>
          <p:nvPr/>
        </p:nvCxnSpPr>
        <p:spPr>
          <a:xfrm>
            <a:off x="4851241" y="914242"/>
            <a:ext cx="8624729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836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6C28-2A08-4478-AD3C-97F66B2B7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765493"/>
            <a:ext cx="5132070" cy="53752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Copy and save the access token</a:t>
            </a:r>
          </a:p>
        </p:txBody>
      </p:sp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AD2FF99-2971-4D31-9869-02B0FDD2E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7"/>
          <a:stretch/>
        </p:blipFill>
        <p:spPr>
          <a:xfrm>
            <a:off x="685800" y="1845903"/>
            <a:ext cx="13258800" cy="473385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F626F9-814D-4311-80D2-007B576CDB0C}"/>
              </a:ext>
            </a:extLst>
          </p:cNvPr>
          <p:cNvCxnSpPr>
            <a:cxnSpLocks/>
          </p:cNvCxnSpPr>
          <p:nvPr/>
        </p:nvCxnSpPr>
        <p:spPr>
          <a:xfrm>
            <a:off x="6035040" y="1017270"/>
            <a:ext cx="786384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805175-3937-4967-8D8E-863693F28867}"/>
              </a:ext>
            </a:extLst>
          </p:cNvPr>
          <p:cNvSpPr/>
          <p:nvPr/>
        </p:nvSpPr>
        <p:spPr>
          <a:xfrm>
            <a:off x="4572000" y="4914900"/>
            <a:ext cx="9006840" cy="5486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6532B-A201-441D-8885-287632DB41C1}"/>
              </a:ext>
            </a:extLst>
          </p:cNvPr>
          <p:cNvSpPr txBox="1"/>
          <p:nvPr/>
        </p:nvSpPr>
        <p:spPr>
          <a:xfrm>
            <a:off x="6409183" y="5038808"/>
            <a:ext cx="90601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******</a:t>
            </a:r>
          </a:p>
        </p:txBody>
      </p:sp>
    </p:spTree>
    <p:extLst>
      <p:ext uri="{BB962C8B-B14F-4D97-AF65-F5344CB8AC3E}">
        <p14:creationId xmlns:p14="http://schemas.microsoft.com/office/powerpoint/2010/main" val="4477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EEE4F3-5AE0-4FC3-BE55-7CD5F31273B7}"/>
              </a:ext>
            </a:extLst>
          </p:cNvPr>
          <p:cNvSpPr txBox="1"/>
          <p:nvPr/>
        </p:nvSpPr>
        <p:spPr>
          <a:xfrm>
            <a:off x="4821408" y="731520"/>
            <a:ext cx="49875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IN" sz="3000" b="1" u="sng" dirty="0">
                <a:solidFill>
                  <a:srgbClr val="7030A0"/>
                </a:solidFill>
                <a:latin typeface="+mj-lt"/>
              </a:rPr>
              <a:t>STARTING WITH JENKINS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E0EBE69-55E7-4321-9B78-05DBDD0B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29" y="1970872"/>
            <a:ext cx="5083342" cy="163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4A295D-9BC3-477A-94A2-704493A6696C}"/>
              </a:ext>
            </a:extLst>
          </p:cNvPr>
          <p:cNvSpPr txBox="1"/>
          <p:nvPr/>
        </p:nvSpPr>
        <p:spPr>
          <a:xfrm>
            <a:off x="1375743" y="4336883"/>
            <a:ext cx="918972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Go to your browser and type localhost:</a:t>
            </a:r>
            <a:r>
              <a:rPr lang="en-IN" sz="2400" i="1" dirty="0">
                <a:solidFill>
                  <a:srgbClr val="5F249F"/>
                </a:solidFill>
                <a:latin typeface="+mj-lt"/>
              </a:rPr>
              <a:t>&lt; your port number &gt;</a:t>
            </a:r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EBF9DF-CAE7-4FAF-98B5-2F94F5A91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8" t="3472" r="15079" b="85417"/>
          <a:stretch/>
        </p:blipFill>
        <p:spPr>
          <a:xfrm>
            <a:off x="1375743" y="5107775"/>
            <a:ext cx="11878913" cy="10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5790-3D39-4785-B2A1-36B35BBAF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7290" y="633796"/>
            <a:ext cx="9612630" cy="44492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Go to the path and copy the Administrator password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012D81-369B-409A-ACDE-77CE5101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4" t="5753" r="10409" b="7520"/>
          <a:stretch/>
        </p:blipFill>
        <p:spPr>
          <a:xfrm>
            <a:off x="1565910" y="1078723"/>
            <a:ext cx="10092690" cy="62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931E7B-1E5E-475B-A902-DFA3F6F5F3E8}"/>
              </a:ext>
            </a:extLst>
          </p:cNvPr>
          <p:cNvSpPr/>
          <p:nvPr/>
        </p:nvSpPr>
        <p:spPr>
          <a:xfrm>
            <a:off x="2503170" y="4027170"/>
            <a:ext cx="5549900" cy="463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1C6488-2CC2-4673-B8C1-BDD92D96E4DF}"/>
              </a:ext>
            </a:extLst>
          </p:cNvPr>
          <p:cNvCxnSpPr/>
          <p:nvPr/>
        </p:nvCxnSpPr>
        <p:spPr>
          <a:xfrm>
            <a:off x="9441180" y="822960"/>
            <a:ext cx="42748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6653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634932-46C7-4391-9599-BA79CF1AD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6" b="14444"/>
          <a:stretch/>
        </p:blipFill>
        <p:spPr>
          <a:xfrm>
            <a:off x="361389" y="706524"/>
            <a:ext cx="14068676" cy="652874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44B1FE-2AEC-4D90-9DC8-D207545DA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7" t="23611" r="34453" b="14445"/>
          <a:stretch/>
        </p:blipFill>
        <p:spPr>
          <a:xfrm>
            <a:off x="4687939" y="1787295"/>
            <a:ext cx="4442757" cy="48925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87D37B-ED9E-437B-949D-902821D65E76}"/>
              </a:ext>
            </a:extLst>
          </p:cNvPr>
          <p:cNvSpPr/>
          <p:nvPr/>
        </p:nvSpPr>
        <p:spPr>
          <a:xfrm>
            <a:off x="1508166" y="979048"/>
            <a:ext cx="10177153" cy="3842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EDBFA-0184-406E-B156-BD73C788B846}"/>
              </a:ext>
            </a:extLst>
          </p:cNvPr>
          <p:cNvSpPr/>
          <p:nvPr/>
        </p:nvSpPr>
        <p:spPr>
          <a:xfrm>
            <a:off x="6588275" y="5994400"/>
            <a:ext cx="2200125" cy="3640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13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1562-A489-444C-8E48-BDFAEEB554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230" y="880110"/>
            <a:ext cx="7383780" cy="651510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Copy the password and paste to unlock Jenkins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F9ACC-0A71-406C-BFFB-4BFECD55D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75" b="43195"/>
          <a:stretch/>
        </p:blipFill>
        <p:spPr>
          <a:xfrm>
            <a:off x="697230" y="1668780"/>
            <a:ext cx="13258800" cy="467487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D62D3B-4056-474B-841B-488B246DCE1F}"/>
              </a:ext>
            </a:extLst>
          </p:cNvPr>
          <p:cNvCxnSpPr/>
          <p:nvPr/>
        </p:nvCxnSpPr>
        <p:spPr>
          <a:xfrm>
            <a:off x="8195310" y="1188720"/>
            <a:ext cx="560070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916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CC2126-EA71-4D23-9EDD-164D282B1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3" t="4861" r="10625" b="7774"/>
          <a:stretch/>
        </p:blipFill>
        <p:spPr>
          <a:xfrm>
            <a:off x="1631632" y="252338"/>
            <a:ext cx="11367135" cy="71005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F1D67-A760-4C72-9245-FC37A927853C}"/>
              </a:ext>
            </a:extLst>
          </p:cNvPr>
          <p:cNvSpPr/>
          <p:nvPr/>
        </p:nvSpPr>
        <p:spPr>
          <a:xfrm>
            <a:off x="11717020" y="6704330"/>
            <a:ext cx="1108710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3ABAC4-87C9-4CED-952C-72FDF3221A5E}"/>
              </a:ext>
            </a:extLst>
          </p:cNvPr>
          <p:cNvCxnSpPr>
            <a:cxnSpLocks/>
          </p:cNvCxnSpPr>
          <p:nvPr/>
        </p:nvCxnSpPr>
        <p:spPr>
          <a:xfrm>
            <a:off x="11366500" y="6121400"/>
            <a:ext cx="407670" cy="530860"/>
          </a:xfrm>
          <a:prstGeom prst="straightConnector1">
            <a:avLst/>
          </a:prstGeom>
          <a:ln w="5715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220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CFB-6F9B-477C-96BB-6E7C84133B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8720" y="811530"/>
            <a:ext cx="5612130" cy="365760"/>
          </a:xfrm>
        </p:spPr>
        <p:txBody>
          <a:bodyPr anchor="ctr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400" dirty="0"/>
              <a:t>Click on Install suggested plugins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ADA6AF6-1AE0-474B-B87B-F2501CD1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27" t="12052" r="9952" b="7601"/>
          <a:stretch/>
        </p:blipFill>
        <p:spPr>
          <a:xfrm>
            <a:off x="1737360" y="1257300"/>
            <a:ext cx="10698480" cy="6027313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9245C3-38EF-41B8-8FA2-250F6ADD1EEC}"/>
              </a:ext>
            </a:extLst>
          </p:cNvPr>
          <p:cNvCxnSpPr>
            <a:cxnSpLocks/>
          </p:cNvCxnSpPr>
          <p:nvPr/>
        </p:nvCxnSpPr>
        <p:spPr>
          <a:xfrm>
            <a:off x="6880860" y="994410"/>
            <a:ext cx="649224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465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3380" y="719773"/>
            <a:ext cx="6263640" cy="537527"/>
          </a:xfrm>
        </p:spPr>
        <p:txBody>
          <a:bodyPr>
            <a:normAutofit/>
          </a:bodyPr>
          <a:lstStyle/>
          <a:p>
            <a:r>
              <a:rPr lang="en-US" sz="3000" u="sng" dirty="0"/>
              <a:t>Open browser and search Jenkins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112A33-BF02-4ECD-BAB4-F584CE03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468088"/>
            <a:ext cx="14138910" cy="52934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DF7CA6-F4C9-4F28-BFD1-232EE6E86EE3}"/>
              </a:ext>
            </a:extLst>
          </p:cNvPr>
          <p:cNvSpPr/>
          <p:nvPr/>
        </p:nvSpPr>
        <p:spPr>
          <a:xfrm>
            <a:off x="2197100" y="2955290"/>
            <a:ext cx="3463290" cy="971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4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83DF8F8-C657-4C5C-9F74-8565063FE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13" t="14046" r="11339" b="17141"/>
          <a:stretch/>
        </p:blipFill>
        <p:spPr>
          <a:xfrm>
            <a:off x="817245" y="571499"/>
            <a:ext cx="12995909" cy="6503671"/>
          </a:xfrm>
        </p:spPr>
      </p:pic>
    </p:spTree>
    <p:extLst>
      <p:ext uri="{BB962C8B-B14F-4D97-AF65-F5344CB8AC3E}">
        <p14:creationId xmlns:p14="http://schemas.microsoft.com/office/powerpoint/2010/main" val="28131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B2D8-3BD1-4A9D-B848-1EE852D5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39764"/>
            <a:ext cx="7120890" cy="582930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Fill your details and click ‘Save and Continue’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B15D71-3F14-4D1B-AF30-3866189503E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1667" t="15400" r="11547" b="10065"/>
          <a:stretch/>
        </p:blipFill>
        <p:spPr>
          <a:xfrm>
            <a:off x="1394460" y="1222693"/>
            <a:ext cx="11137900" cy="6081713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995690-F3BC-44A7-A3EA-1F59EB42736E}"/>
              </a:ext>
            </a:extLst>
          </p:cNvPr>
          <p:cNvCxnSpPr>
            <a:stCxn id="2" idx="3"/>
          </p:cNvCxnSpPr>
          <p:nvPr/>
        </p:nvCxnSpPr>
        <p:spPr>
          <a:xfrm>
            <a:off x="8218170" y="931229"/>
            <a:ext cx="5509260" cy="6031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307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E1D911B-15CE-46C1-808A-FFEDEB30F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7" t="14027" r="11797" b="9861"/>
          <a:stretch/>
        </p:blipFill>
        <p:spPr>
          <a:xfrm>
            <a:off x="1145857" y="288043"/>
            <a:ext cx="12338685" cy="691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D17EE2-D2D7-4888-86F7-670B5030F2AE}"/>
              </a:ext>
            </a:extLst>
          </p:cNvPr>
          <p:cNvSpPr/>
          <p:nvPr/>
        </p:nvSpPr>
        <p:spPr>
          <a:xfrm>
            <a:off x="11727180" y="6629400"/>
            <a:ext cx="1791652" cy="595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24FF40-C214-4D07-9928-CA37A9CA4FA7}"/>
              </a:ext>
            </a:extLst>
          </p:cNvPr>
          <p:cNvCxnSpPr>
            <a:cxnSpLocks/>
          </p:cNvCxnSpPr>
          <p:nvPr/>
        </p:nvCxnSpPr>
        <p:spPr>
          <a:xfrm>
            <a:off x="11178540" y="5840730"/>
            <a:ext cx="685800" cy="697230"/>
          </a:xfrm>
          <a:prstGeom prst="straightConnector1">
            <a:avLst/>
          </a:prstGeom>
          <a:ln w="5715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90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025E-CB7E-44F0-B019-26F82B19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010" y="639763"/>
            <a:ext cx="7989570" cy="468947"/>
          </a:xfrm>
        </p:spPr>
        <p:txBody>
          <a:bodyPr anchor="ctr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400" dirty="0"/>
              <a:t>Your Jenkins is ready to use!</a:t>
            </a:r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28FB2B4-E1B2-470B-B9FF-C3EAF516E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8" t="15520" r="17031" b="10638"/>
          <a:stretch/>
        </p:blipFill>
        <p:spPr>
          <a:xfrm>
            <a:off x="1725930" y="1165860"/>
            <a:ext cx="10687050" cy="62302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5CFE1B-3AE0-43AF-94CB-F3F666744BF4}"/>
              </a:ext>
            </a:extLst>
          </p:cNvPr>
          <p:cNvSpPr/>
          <p:nvPr/>
        </p:nvSpPr>
        <p:spPr>
          <a:xfrm>
            <a:off x="2708910" y="3417570"/>
            <a:ext cx="1840230" cy="5600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C59F12-522C-44AB-803E-55EC33306B6E}"/>
              </a:ext>
            </a:extLst>
          </p:cNvPr>
          <p:cNvCxnSpPr/>
          <p:nvPr/>
        </p:nvCxnSpPr>
        <p:spPr>
          <a:xfrm>
            <a:off x="6217920" y="834390"/>
            <a:ext cx="74752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4E72FC-830D-4CF8-9AD2-54F63EC07FCE}"/>
              </a:ext>
            </a:extLst>
          </p:cNvPr>
          <p:cNvCxnSpPr>
            <a:cxnSpLocks/>
          </p:cNvCxnSpPr>
          <p:nvPr/>
        </p:nvCxnSpPr>
        <p:spPr>
          <a:xfrm flipH="1" flipV="1">
            <a:off x="4652010" y="3920490"/>
            <a:ext cx="434340" cy="422910"/>
          </a:xfrm>
          <a:prstGeom prst="straightConnector1">
            <a:avLst/>
          </a:prstGeom>
          <a:ln w="5715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3722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9366-9F90-4F2C-9D7D-61D9EE91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115" y="302736"/>
            <a:ext cx="3646170" cy="491807"/>
          </a:xfrm>
        </p:spPr>
        <p:txBody>
          <a:bodyPr anchor="ctr">
            <a:normAutofit/>
          </a:bodyPr>
          <a:lstStyle/>
          <a:p>
            <a:pPr algn="ctr"/>
            <a:r>
              <a:rPr lang="en-IN" sz="2400" dirty="0"/>
              <a:t>Jenkins Dashboard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F8B6FA-6763-44E8-B078-C5393714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1" r="1406" b="5972"/>
          <a:stretch/>
        </p:blipFill>
        <p:spPr>
          <a:xfrm>
            <a:off x="662940" y="817403"/>
            <a:ext cx="13520143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7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E01FA-3E51-4227-9910-D220A89F4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t="10138" r="2265" b="22501"/>
          <a:stretch/>
        </p:blipFill>
        <p:spPr>
          <a:xfrm>
            <a:off x="240030" y="1343025"/>
            <a:ext cx="14173200" cy="55435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2F7A78-68D0-453B-A0D0-8B117ED3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571183"/>
            <a:ext cx="7738110" cy="468947"/>
          </a:xfrm>
        </p:spPr>
        <p:txBody>
          <a:bodyPr anchor="ctr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400" dirty="0"/>
              <a:t>Go to Manage Jenkins for setting configurations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AFA1B0-D784-47B1-86BA-F1A159E2E5E4}"/>
              </a:ext>
            </a:extLst>
          </p:cNvPr>
          <p:cNvCxnSpPr>
            <a:cxnSpLocks/>
          </p:cNvCxnSpPr>
          <p:nvPr/>
        </p:nvCxnSpPr>
        <p:spPr>
          <a:xfrm>
            <a:off x="8663940" y="777240"/>
            <a:ext cx="510921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032686-255A-4BF0-A578-F7D91636DFF6}"/>
              </a:ext>
            </a:extLst>
          </p:cNvPr>
          <p:cNvSpPr/>
          <p:nvPr/>
        </p:nvSpPr>
        <p:spPr>
          <a:xfrm>
            <a:off x="349250" y="5323206"/>
            <a:ext cx="3644900" cy="4318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4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F8FE-5AE2-476C-9B4F-4D5E1B47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130" y="936944"/>
            <a:ext cx="5292090" cy="503237"/>
          </a:xfrm>
        </p:spPr>
        <p:txBody>
          <a:bodyPr anchor="ctr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400" dirty="0"/>
              <a:t>Go to </a:t>
            </a:r>
            <a:r>
              <a:rPr lang="en-IN" sz="2400" b="1" dirty="0">
                <a:solidFill>
                  <a:srgbClr val="7030A0"/>
                </a:solidFill>
                <a:latin typeface="+mj-lt"/>
              </a:rPr>
              <a:t>Global Tool Configuration</a:t>
            </a:r>
            <a:endParaRPr lang="en-IN" sz="2400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8EBC75-16D0-46D5-92B9-CBE9F0CB3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" t="17916" r="2577" b="21806"/>
          <a:stretch/>
        </p:blipFill>
        <p:spPr>
          <a:xfrm>
            <a:off x="262890" y="1634490"/>
            <a:ext cx="14104620" cy="49606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779AE0-D7D8-4725-ACA5-5D936FEAEF25}"/>
              </a:ext>
            </a:extLst>
          </p:cNvPr>
          <p:cNvSpPr/>
          <p:nvPr/>
        </p:nvSpPr>
        <p:spPr>
          <a:xfrm>
            <a:off x="9309100" y="4051300"/>
            <a:ext cx="4982633" cy="104986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4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B63-BBE0-4F67-BC00-70E45AD4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90" y="639446"/>
            <a:ext cx="513207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Setting path of JDK for Jenkins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F59ADE-6FA3-48EA-A0D4-81775113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 t="10417" r="5546" b="15421"/>
          <a:stretch/>
        </p:blipFill>
        <p:spPr>
          <a:xfrm>
            <a:off x="1143000" y="1211738"/>
            <a:ext cx="12527280" cy="610330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94BC4E-C983-4C15-B741-DD558F3DE0F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6309360" y="880110"/>
            <a:ext cx="7406640" cy="1667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984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DF0C15-966B-4F8C-8D81-EACA853EC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9" t="17778" r="2812" b="14722"/>
          <a:stretch/>
        </p:blipFill>
        <p:spPr>
          <a:xfrm>
            <a:off x="1792109" y="1205865"/>
            <a:ext cx="11046182" cy="58864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784B6C-D3D6-40C5-867D-AACE5FEC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90" y="639446"/>
            <a:ext cx="513207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Setting path of Git for Jenkins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BF9299-AFA0-4122-A714-B03E91FA80BA}"/>
              </a:ext>
            </a:extLst>
          </p:cNvPr>
          <p:cNvCxnSpPr>
            <a:cxnSpLocks/>
          </p:cNvCxnSpPr>
          <p:nvPr/>
        </p:nvCxnSpPr>
        <p:spPr>
          <a:xfrm>
            <a:off x="6080760" y="880110"/>
            <a:ext cx="763524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6869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B24C89-D8E1-48D2-9C83-92523191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90" y="639446"/>
            <a:ext cx="537210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Setting path of Maven for Jenkins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135757-E4ED-416C-AA6A-B29AE630D03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549390" y="868680"/>
            <a:ext cx="7166610" cy="2810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047D73-3B63-4019-8255-31DE20856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5" t="18747" r="2969" b="6609"/>
          <a:stretch/>
        </p:blipFill>
        <p:spPr>
          <a:xfrm>
            <a:off x="2235777" y="1154113"/>
            <a:ext cx="10158846" cy="6046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0D17D-8F87-4E27-AC26-10830A02D6A4}"/>
              </a:ext>
            </a:extLst>
          </p:cNvPr>
          <p:cNvSpPr txBox="1"/>
          <p:nvPr/>
        </p:nvSpPr>
        <p:spPr>
          <a:xfrm>
            <a:off x="5790507" y="6844784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b="1" dirty="0">
                <a:solidFill>
                  <a:srgbClr val="7030A0"/>
                </a:solidFill>
              </a:rPr>
              <a:t>Click Apply and Save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8B189C-050F-47BB-A30C-4B1CF9A94485}"/>
              </a:ext>
            </a:extLst>
          </p:cNvPr>
          <p:cNvSpPr/>
          <p:nvPr/>
        </p:nvSpPr>
        <p:spPr>
          <a:xfrm>
            <a:off x="2354580" y="6652260"/>
            <a:ext cx="2377440" cy="640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9CD322-CBC0-4BDA-91C2-5AE8E2809ADF}"/>
              </a:ext>
            </a:extLst>
          </p:cNvPr>
          <p:cNvCxnSpPr/>
          <p:nvPr/>
        </p:nvCxnSpPr>
        <p:spPr>
          <a:xfrm flipH="1">
            <a:off x="4949190" y="7029450"/>
            <a:ext cx="674370" cy="0"/>
          </a:xfrm>
          <a:prstGeom prst="straightConnector1">
            <a:avLst/>
          </a:prstGeom>
          <a:ln w="5715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699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050" y="440986"/>
            <a:ext cx="2400300" cy="400367"/>
          </a:xfrm>
        </p:spPr>
        <p:txBody>
          <a:bodyPr>
            <a:normAutofit/>
          </a:bodyPr>
          <a:lstStyle/>
          <a:p>
            <a:r>
              <a:rPr lang="en-US" sz="3000" u="sng" dirty="0"/>
              <a:t>DOWNLOAD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12DD81-0B7E-4D11-941D-1C18EAC71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"/>
          <a:stretch/>
        </p:blipFill>
        <p:spPr>
          <a:xfrm>
            <a:off x="0" y="1017270"/>
            <a:ext cx="14630400" cy="6941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66AB71-E4A3-4BD0-BBD7-D0EFA480AB42}"/>
              </a:ext>
            </a:extLst>
          </p:cNvPr>
          <p:cNvSpPr/>
          <p:nvPr/>
        </p:nvSpPr>
        <p:spPr>
          <a:xfrm>
            <a:off x="1028700" y="6766560"/>
            <a:ext cx="6115050" cy="5715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61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173E0D-243F-4ACE-895E-24D900EE9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" t="11128" r="5703" b="34009"/>
          <a:stretch/>
        </p:blipFill>
        <p:spPr>
          <a:xfrm>
            <a:off x="491490" y="1857375"/>
            <a:ext cx="13647420" cy="45148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54C7C2-AA94-440F-9896-4EF1DF65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90" y="802323"/>
            <a:ext cx="787527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Go to Manage Plugins to install or uninstall plugins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137D73-F2D0-41C4-AF44-39C8BBDA59C6}"/>
              </a:ext>
            </a:extLst>
          </p:cNvPr>
          <p:cNvCxnSpPr>
            <a:cxnSpLocks/>
          </p:cNvCxnSpPr>
          <p:nvPr/>
        </p:nvCxnSpPr>
        <p:spPr>
          <a:xfrm>
            <a:off x="9166860" y="1042987"/>
            <a:ext cx="454914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2501A1-0F9E-4FF4-A96F-59D7E9A33BB2}"/>
              </a:ext>
            </a:extLst>
          </p:cNvPr>
          <p:cNvSpPr/>
          <p:nvPr/>
        </p:nvSpPr>
        <p:spPr>
          <a:xfrm>
            <a:off x="4474210" y="4909186"/>
            <a:ext cx="4978400" cy="10617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9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6F3486-570C-4C31-865F-6892A800A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2" r="1406" b="5555"/>
          <a:stretch/>
        </p:blipFill>
        <p:spPr>
          <a:xfrm>
            <a:off x="434340" y="469028"/>
            <a:ext cx="13761720" cy="66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4EB786-1736-480E-8095-ED33EA23C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r="1406" b="5972"/>
          <a:stretch/>
        </p:blipFill>
        <p:spPr>
          <a:xfrm>
            <a:off x="1045845" y="1177130"/>
            <a:ext cx="12538710" cy="60110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06D6D7-044E-4406-9992-40420AF9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544989"/>
            <a:ext cx="466344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Go to New Item to build a job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E62317-952D-4434-9626-D201DA482F3C}"/>
              </a:ext>
            </a:extLst>
          </p:cNvPr>
          <p:cNvCxnSpPr/>
          <p:nvPr/>
        </p:nvCxnSpPr>
        <p:spPr>
          <a:xfrm>
            <a:off x="6137910" y="790892"/>
            <a:ext cx="7446645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79499-E727-415C-A922-372A148DF71C}"/>
              </a:ext>
            </a:extLst>
          </p:cNvPr>
          <p:cNvSpPr/>
          <p:nvPr/>
        </p:nvSpPr>
        <p:spPr>
          <a:xfrm>
            <a:off x="1200150" y="2400300"/>
            <a:ext cx="1463040" cy="400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461F-1F6C-46C3-8553-24D06723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170" y="520066"/>
            <a:ext cx="2606040" cy="60610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Enter the name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7FEAC-4FD7-4666-A098-EA671CFCC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19583" r="13437" b="6111"/>
          <a:stretch/>
        </p:blipFill>
        <p:spPr>
          <a:xfrm>
            <a:off x="1851660" y="1069023"/>
            <a:ext cx="10927080" cy="6115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29B716-E5CF-40AB-9FB3-BEE2D1D53926}"/>
              </a:ext>
            </a:extLst>
          </p:cNvPr>
          <p:cNvCxnSpPr/>
          <p:nvPr/>
        </p:nvCxnSpPr>
        <p:spPr>
          <a:xfrm>
            <a:off x="4183380" y="823119"/>
            <a:ext cx="926973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945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B3E854-1E7C-48B9-8CAE-77CEADA4D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1" t="15557" r="13047" b="5972"/>
          <a:stretch/>
        </p:blipFill>
        <p:spPr>
          <a:xfrm>
            <a:off x="1980247" y="1059656"/>
            <a:ext cx="10669905" cy="62862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0A1682-550A-4EFD-BC15-B33AB65F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44989"/>
            <a:ext cx="1102995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any Jenkins job according to your project and click the OK button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C070A7-503E-4B4B-AB6E-81A816286D85}"/>
              </a:ext>
            </a:extLst>
          </p:cNvPr>
          <p:cNvCxnSpPr/>
          <p:nvPr/>
        </p:nvCxnSpPr>
        <p:spPr>
          <a:xfrm>
            <a:off x="12207240" y="788670"/>
            <a:ext cx="16459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178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5284E5F-3AC6-4D08-9C8D-234EF7A75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1" r="4687" b="6840"/>
          <a:stretch/>
        </p:blipFill>
        <p:spPr>
          <a:xfrm>
            <a:off x="469900" y="1432563"/>
            <a:ext cx="13690600" cy="594994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CEDBDD-D1D1-4082-8814-42C6CDA5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50" y="346352"/>
            <a:ext cx="5143500" cy="434657"/>
          </a:xfrm>
        </p:spPr>
        <p:txBody>
          <a:bodyPr anchor="ctr">
            <a:normAutofit/>
          </a:bodyPr>
          <a:lstStyle/>
          <a:p>
            <a:pPr algn="ctr"/>
            <a:r>
              <a:rPr lang="en-IN" sz="2600" u="sng" dirty="0"/>
              <a:t>BUILD JOB FOR BACK-END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B984F8-946E-41C4-B70D-5B057396B112}"/>
              </a:ext>
            </a:extLst>
          </p:cNvPr>
          <p:cNvSpPr txBox="1">
            <a:spLocks/>
          </p:cNvSpPr>
          <p:nvPr/>
        </p:nvSpPr>
        <p:spPr>
          <a:xfrm>
            <a:off x="1165860" y="927656"/>
            <a:ext cx="5337810" cy="4460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Specify the details of your project</a:t>
            </a:r>
          </a:p>
        </p:txBody>
      </p:sp>
    </p:spTree>
    <p:extLst>
      <p:ext uri="{BB962C8B-B14F-4D97-AF65-F5344CB8AC3E}">
        <p14:creationId xmlns:p14="http://schemas.microsoft.com/office/powerpoint/2010/main" val="254273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0276E4-0572-4C78-A6B2-06D2FB32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170" y="591979"/>
            <a:ext cx="8618220" cy="539591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Connecting to Git : Give repository URL and credentials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73D3B1-5C79-476C-AA27-C66DDDC5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15557" r="16875" b="14861"/>
          <a:stretch/>
        </p:blipFill>
        <p:spPr>
          <a:xfrm>
            <a:off x="2383155" y="1251585"/>
            <a:ext cx="9864090" cy="57264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D578F1-800B-403D-8B43-436BB1D50A8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978390" y="857250"/>
            <a:ext cx="3691890" cy="4525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20569-821C-4606-8BFE-A45A02D47861}"/>
              </a:ext>
            </a:extLst>
          </p:cNvPr>
          <p:cNvSpPr/>
          <p:nvPr/>
        </p:nvSpPr>
        <p:spPr>
          <a:xfrm>
            <a:off x="3040380" y="5497830"/>
            <a:ext cx="2183130" cy="11201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97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F1A683-79CB-439E-B046-A3474FE2E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3" t="15557" r="10682" b="6204"/>
          <a:stretch/>
        </p:blipFill>
        <p:spPr>
          <a:xfrm>
            <a:off x="485775" y="377190"/>
            <a:ext cx="13658850" cy="7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F661DA-CAD5-41C6-948A-FBF794EE0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" t="15417" r="6484" b="15694"/>
          <a:stretch/>
        </p:blipFill>
        <p:spPr>
          <a:xfrm>
            <a:off x="914400" y="1371600"/>
            <a:ext cx="12801600" cy="56692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F4600A-6267-4288-BE0A-23CC7F08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5" y="674053"/>
            <a:ext cx="1265301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Add GitHub username and Personal access token </a:t>
            </a:r>
            <a:r>
              <a:rPr lang="en-IN" sz="2100" b="0" dirty="0"/>
              <a:t>(as mentioned in slide 13)</a:t>
            </a:r>
            <a:r>
              <a:rPr lang="en-IN" sz="2400" b="0" dirty="0"/>
              <a:t> </a:t>
            </a:r>
            <a:r>
              <a:rPr lang="en-IN" sz="2400" dirty="0"/>
              <a:t>in password</a:t>
            </a:r>
          </a:p>
        </p:txBody>
      </p:sp>
    </p:spTree>
    <p:extLst>
      <p:ext uri="{BB962C8B-B14F-4D97-AF65-F5344CB8AC3E}">
        <p14:creationId xmlns:p14="http://schemas.microsoft.com/office/powerpoint/2010/main" val="21834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659372-4116-4966-90B1-852772949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9" t="15555" r="17032" b="15139"/>
          <a:stretch/>
        </p:blipFill>
        <p:spPr>
          <a:xfrm>
            <a:off x="1783080" y="1263015"/>
            <a:ext cx="9818370" cy="57035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0EC51D-ACD1-412D-970F-F4222F510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74053"/>
            <a:ext cx="1033272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the URL and credentials to locate the source code repository</a:t>
            </a:r>
          </a:p>
        </p:txBody>
      </p:sp>
    </p:spTree>
    <p:extLst>
      <p:ext uri="{BB962C8B-B14F-4D97-AF65-F5344CB8AC3E}">
        <p14:creationId xmlns:p14="http://schemas.microsoft.com/office/powerpoint/2010/main" val="6176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54955" y="579774"/>
            <a:ext cx="3920490" cy="596225"/>
          </a:xfrm>
        </p:spPr>
        <p:txBody>
          <a:bodyPr anchor="t">
            <a:normAutofit/>
          </a:bodyPr>
          <a:lstStyle/>
          <a:p>
            <a:pPr algn="ctr"/>
            <a:r>
              <a:rPr lang="en-US" sz="3200" u="sng" dirty="0"/>
              <a:t>INSTALLATION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3B3123-AD15-4614-B741-1D305B1A6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39" t="19417" r="29913" b="25679"/>
          <a:stretch/>
        </p:blipFill>
        <p:spPr>
          <a:xfrm>
            <a:off x="926212" y="1707430"/>
            <a:ext cx="5257800" cy="4054604"/>
          </a:xfrm>
          <a:prstGeom prst="rect">
            <a:avLst/>
          </a:prstGeom>
          <a:noFill/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43FC6499-9A9B-48A8-8216-258238D29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8" t="22581" r="30078" b="25961"/>
          <a:stretch/>
        </p:blipFill>
        <p:spPr>
          <a:xfrm>
            <a:off x="6694865" y="2140687"/>
            <a:ext cx="7081482" cy="46515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785453B-3E1A-4758-92A6-4ACFE36AD3F3}"/>
              </a:ext>
            </a:extLst>
          </p:cNvPr>
          <p:cNvSpPr/>
          <p:nvPr/>
        </p:nvSpPr>
        <p:spPr>
          <a:xfrm>
            <a:off x="6935277" y="3739459"/>
            <a:ext cx="6355080" cy="982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C6D63A-075D-46DC-8282-DF43A3B51193}"/>
              </a:ext>
            </a:extLst>
          </p:cNvPr>
          <p:cNvSpPr txBox="1"/>
          <p:nvPr/>
        </p:nvSpPr>
        <p:spPr>
          <a:xfrm>
            <a:off x="6694864" y="1673140"/>
            <a:ext cx="363823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u="sng" dirty="0">
                <a:solidFill>
                  <a:srgbClr val="5F249F"/>
                </a:solidFill>
                <a:latin typeface="+mj-lt"/>
              </a:rPr>
              <a:t>Set Path for Jenkins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1D7060-F0C4-41E6-A44A-127F5EC69C5F}"/>
              </a:ext>
            </a:extLst>
          </p:cNvPr>
          <p:cNvCxnSpPr>
            <a:cxnSpLocks/>
          </p:cNvCxnSpPr>
          <p:nvPr/>
        </p:nvCxnSpPr>
        <p:spPr>
          <a:xfrm>
            <a:off x="10333102" y="1862646"/>
            <a:ext cx="3443245" cy="444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038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2D25-3222-457F-9E7D-91FD4646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720090"/>
            <a:ext cx="7178040" cy="560070"/>
          </a:xfrm>
        </p:spPr>
        <p:txBody>
          <a:bodyPr anchor="ctr"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additional settings according to your project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FED933-1F3D-436B-83C4-70CE89B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8" t="15833" r="17266" b="14722"/>
          <a:stretch/>
        </p:blipFill>
        <p:spPr>
          <a:xfrm>
            <a:off x="2331720" y="1394460"/>
            <a:ext cx="9772650" cy="5715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B100E-77AD-4BB1-BAE1-C36B7115C130}"/>
              </a:ext>
            </a:extLst>
          </p:cNvPr>
          <p:cNvCxnSpPr>
            <a:cxnSpLocks/>
          </p:cNvCxnSpPr>
          <p:nvPr/>
        </p:nvCxnSpPr>
        <p:spPr>
          <a:xfrm>
            <a:off x="8903970" y="994410"/>
            <a:ext cx="478917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8539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65206D-662F-463F-839C-47A7DB7C3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t="15695" r="17266" b="15139"/>
          <a:stretch/>
        </p:blipFill>
        <p:spPr>
          <a:xfrm>
            <a:off x="1817370" y="1371600"/>
            <a:ext cx="9761220" cy="56921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BFE6C1-0876-4F0A-97EB-22C7959A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470" y="765493"/>
            <a:ext cx="961263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Poll SCM and use </a:t>
            </a:r>
            <a:r>
              <a:rPr lang="en-IN" sz="2400" dirty="0" err="1"/>
              <a:t>cron</a:t>
            </a:r>
            <a:r>
              <a:rPr lang="en-IN" sz="2400" dirty="0"/>
              <a:t> expression to schedule the build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DDE085-8106-435A-B45D-7E2E501B6C75}"/>
              </a:ext>
            </a:extLst>
          </p:cNvPr>
          <p:cNvSpPr/>
          <p:nvPr/>
        </p:nvSpPr>
        <p:spPr>
          <a:xfrm>
            <a:off x="1965960" y="4320540"/>
            <a:ext cx="9452610" cy="26517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776ED0-CCED-40CD-96D0-57F892EC3136}"/>
              </a:ext>
            </a:extLst>
          </p:cNvPr>
          <p:cNvCxnSpPr>
            <a:stCxn id="7" idx="3"/>
          </p:cNvCxnSpPr>
          <p:nvPr/>
        </p:nvCxnSpPr>
        <p:spPr>
          <a:xfrm>
            <a:off x="11087100" y="1022827"/>
            <a:ext cx="2720340" cy="5873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097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5A1C46-3ED2-4106-B8BA-31277A6D8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1" t="15972" r="19766" b="27361"/>
          <a:stretch/>
        </p:blipFill>
        <p:spPr>
          <a:xfrm>
            <a:off x="1817370" y="1416773"/>
            <a:ext cx="11098530" cy="55560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59E9544-6D6B-446C-A7EF-BCF50A7EF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470" y="765493"/>
            <a:ext cx="603504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Deleting workspace before every build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7425B7-F6FD-4646-B143-60FE85F72A43}"/>
              </a:ext>
            </a:extLst>
          </p:cNvPr>
          <p:cNvCxnSpPr>
            <a:cxnSpLocks/>
          </p:cNvCxnSpPr>
          <p:nvPr/>
        </p:nvCxnSpPr>
        <p:spPr>
          <a:xfrm>
            <a:off x="7692390" y="994410"/>
            <a:ext cx="594360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1940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C8BF-0448-4824-B872-22FFD66F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20" y="731203"/>
            <a:ext cx="7692390" cy="58324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build step option according to the project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5613C7-5484-4ED4-AEC9-C3C415817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32084" r="16953" b="17222"/>
          <a:stretch/>
        </p:blipFill>
        <p:spPr>
          <a:xfrm>
            <a:off x="1394460" y="1577657"/>
            <a:ext cx="11029950" cy="46704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B45A57-C94E-4D39-B8C7-ACD5DFF11E32}"/>
              </a:ext>
            </a:extLst>
          </p:cNvPr>
          <p:cNvCxnSpPr>
            <a:cxnSpLocks/>
          </p:cNvCxnSpPr>
          <p:nvPr/>
        </p:nvCxnSpPr>
        <p:spPr>
          <a:xfrm flipV="1">
            <a:off x="8709660" y="982980"/>
            <a:ext cx="5086350" cy="28417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7365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14BC43-7BE5-4B7B-9F94-871DCF61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210" y="457799"/>
            <a:ext cx="6423660" cy="41179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Maven version used for the project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CB75956-AFB9-419B-BB3E-AF34965AA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8" t="15556" r="17109" b="29322"/>
          <a:stretch/>
        </p:blipFill>
        <p:spPr>
          <a:xfrm>
            <a:off x="2741771" y="2090601"/>
            <a:ext cx="9362599" cy="43358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7CBDE-A9E5-4549-BFCD-1BF94F3B5A30}"/>
              </a:ext>
            </a:extLst>
          </p:cNvPr>
          <p:cNvSpPr txBox="1"/>
          <p:nvPr/>
        </p:nvSpPr>
        <p:spPr>
          <a:xfrm>
            <a:off x="1600200" y="908202"/>
            <a:ext cx="8035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7030A0"/>
                </a:solidFill>
                <a:latin typeface="+mj-lt"/>
              </a:rPr>
              <a:t>Give the Maven commands and locate the pom.xml</a:t>
            </a:r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A8A13DBE-9C4A-478F-A1CC-89316F56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6090" y="3682826"/>
            <a:ext cx="263950" cy="26395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B1850953-1DC4-403C-A7EB-49E14B541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6090" y="5942006"/>
            <a:ext cx="263950" cy="26395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3A314E32-2FBA-4638-A838-87A4F60DB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6090" y="4812416"/>
            <a:ext cx="263950" cy="26395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34A6EA27-02BB-4883-9CFE-5F2E4C1EFDFB}"/>
              </a:ext>
            </a:extLst>
          </p:cNvPr>
          <p:cNvSpPr txBox="1">
            <a:spLocks/>
          </p:cNvSpPr>
          <p:nvPr/>
        </p:nvSpPr>
        <p:spPr>
          <a:xfrm>
            <a:off x="1680210" y="1406919"/>
            <a:ext cx="6423660" cy="4117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Click Apply and Save</a:t>
            </a: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68416869-90D8-46D8-84DB-66A96D52D0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14" t="69784" r="17278" b="17758"/>
          <a:stretch/>
        </p:blipFill>
        <p:spPr>
          <a:xfrm>
            <a:off x="2755899" y="6230618"/>
            <a:ext cx="9324975" cy="9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98816E-2568-4482-8E54-7102F88EA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3" r="73203" b="11049"/>
          <a:stretch/>
        </p:blipFill>
        <p:spPr>
          <a:xfrm>
            <a:off x="2823211" y="1395658"/>
            <a:ext cx="3818878" cy="5783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C2A384-93BC-485E-B98D-5198D572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010" y="675568"/>
            <a:ext cx="10184130" cy="490891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Check Build History. Click on Console Output to view the build  run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766294-63BA-4FBF-9842-413287102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2" t="26514" r="73125" b="11668"/>
          <a:stretch/>
        </p:blipFill>
        <p:spPr>
          <a:xfrm>
            <a:off x="7292339" y="1395492"/>
            <a:ext cx="4274943" cy="578358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E0AB99-A9D9-44E6-A089-0925BBCABB69}"/>
              </a:ext>
            </a:extLst>
          </p:cNvPr>
          <p:cNvSpPr/>
          <p:nvPr/>
        </p:nvSpPr>
        <p:spPr>
          <a:xfrm>
            <a:off x="7359650" y="3228868"/>
            <a:ext cx="4152900" cy="51763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C3B459-B481-4560-848F-A04F0F2C1620}"/>
              </a:ext>
            </a:extLst>
          </p:cNvPr>
          <p:cNvCxnSpPr>
            <a:stCxn id="4" idx="3"/>
          </p:cNvCxnSpPr>
          <p:nvPr/>
        </p:nvCxnSpPr>
        <p:spPr>
          <a:xfrm flipV="1">
            <a:off x="11407140" y="914400"/>
            <a:ext cx="2640330" cy="6614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372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B39EE-1506-45E1-85AA-7AF51025C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3" t="18693" r="3977" b="19001"/>
          <a:stretch/>
        </p:blipFill>
        <p:spPr>
          <a:xfrm>
            <a:off x="1809149" y="1323635"/>
            <a:ext cx="11012102" cy="574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0101D0-D6CE-4151-BAF2-788CDB4B22B4}"/>
              </a:ext>
            </a:extLst>
          </p:cNvPr>
          <p:cNvSpPr/>
          <p:nvPr/>
        </p:nvSpPr>
        <p:spPr>
          <a:xfrm>
            <a:off x="1900941" y="2467642"/>
            <a:ext cx="2476326" cy="32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E6E01-BF72-4422-AED5-9ADEF788AA5D}"/>
              </a:ext>
            </a:extLst>
          </p:cNvPr>
          <p:cNvSpPr txBox="1"/>
          <p:nvPr/>
        </p:nvSpPr>
        <p:spPr>
          <a:xfrm>
            <a:off x="4564321" y="2477619"/>
            <a:ext cx="30332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dirty="0">
                <a:solidFill>
                  <a:srgbClr val="C00000"/>
                </a:solidFill>
                <a:latin typeface="+mj-lt"/>
              </a:rPr>
              <a:t>// Build triggered by SCM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FEA3D-D8E2-4F60-B0E1-EA51B925CF8E}"/>
              </a:ext>
            </a:extLst>
          </p:cNvPr>
          <p:cNvSpPr txBox="1"/>
          <p:nvPr/>
        </p:nvSpPr>
        <p:spPr>
          <a:xfrm>
            <a:off x="1180148" y="617615"/>
            <a:ext cx="767810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SCM will trigger the build on the scheduled 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A66D4B-239B-4F8A-B0BE-7FEC1D7E26DC}"/>
              </a:ext>
            </a:extLst>
          </p:cNvPr>
          <p:cNvCxnSpPr>
            <a:stCxn id="7" idx="3"/>
          </p:cNvCxnSpPr>
          <p:nvPr/>
        </p:nvCxnSpPr>
        <p:spPr>
          <a:xfrm flipV="1">
            <a:off x="8858250" y="834390"/>
            <a:ext cx="4983480" cy="14058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31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12420E-39C6-449B-93D0-034C2543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662905"/>
            <a:ext cx="8104187" cy="490891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User can trigger the build by clicking on Build Now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974380-1579-428D-B013-D0D28B30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1" t="28177" r="3515" b="6389"/>
          <a:stretch/>
        </p:blipFill>
        <p:spPr>
          <a:xfrm>
            <a:off x="3848100" y="1416685"/>
            <a:ext cx="10634663" cy="577214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32F716-C6C5-4F8E-A805-178EE2BBB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" t="17918" r="72891" b="15138"/>
          <a:stretch/>
        </p:blipFill>
        <p:spPr>
          <a:xfrm>
            <a:off x="99060" y="1416685"/>
            <a:ext cx="3817620" cy="550926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3A186-405B-48C9-B8C1-415CF7E272C7}"/>
              </a:ext>
            </a:extLst>
          </p:cNvPr>
          <p:cNvSpPr/>
          <p:nvPr/>
        </p:nvSpPr>
        <p:spPr>
          <a:xfrm>
            <a:off x="164783" y="4244975"/>
            <a:ext cx="3672840" cy="45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967EC-382E-4BEE-BC52-BB9165C56009}"/>
              </a:ext>
            </a:extLst>
          </p:cNvPr>
          <p:cNvSpPr/>
          <p:nvPr/>
        </p:nvSpPr>
        <p:spPr>
          <a:xfrm>
            <a:off x="4000183" y="2491105"/>
            <a:ext cx="275844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C2005-F3F8-4888-8138-4D819A611CC9}"/>
              </a:ext>
            </a:extLst>
          </p:cNvPr>
          <p:cNvSpPr txBox="1"/>
          <p:nvPr/>
        </p:nvSpPr>
        <p:spPr>
          <a:xfrm>
            <a:off x="7047404" y="2495153"/>
            <a:ext cx="338746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dirty="0">
                <a:solidFill>
                  <a:srgbClr val="C00000"/>
                </a:solidFill>
                <a:latin typeface="+mj-lt"/>
              </a:rPr>
              <a:t>// Build triggered by the user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DA5EE0-8ECF-4013-8E97-7E09366E4097}"/>
              </a:ext>
            </a:extLst>
          </p:cNvPr>
          <p:cNvCxnSpPr>
            <a:cxnSpLocks/>
          </p:cNvCxnSpPr>
          <p:nvPr/>
        </p:nvCxnSpPr>
        <p:spPr>
          <a:xfrm>
            <a:off x="9052560" y="892970"/>
            <a:ext cx="47320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427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EA0B6-9BDE-4A72-A15B-4B4778C2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662905"/>
            <a:ext cx="11818938" cy="63577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No errors will show the </a:t>
            </a:r>
            <a:r>
              <a:rPr lang="en-IN" sz="2400" dirty="0">
                <a:solidFill>
                  <a:srgbClr val="329852"/>
                </a:solidFill>
              </a:rPr>
              <a:t>green tick </a:t>
            </a:r>
            <a:r>
              <a:rPr lang="en-IN" sz="2400" dirty="0"/>
              <a:t>with ‘</a:t>
            </a:r>
            <a:r>
              <a:rPr lang="en-IN" sz="2400" dirty="0">
                <a:solidFill>
                  <a:srgbClr val="329852"/>
                </a:solidFill>
              </a:rPr>
              <a:t>Build Success</a:t>
            </a:r>
            <a:r>
              <a:rPr lang="en-IN" sz="2400" dirty="0"/>
              <a:t>’ in the console output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820A60E-D5DE-4498-A447-6B9B101CC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4" t="14020" r="3593" b="21389"/>
          <a:stretch/>
        </p:blipFill>
        <p:spPr>
          <a:xfrm>
            <a:off x="4124961" y="1481189"/>
            <a:ext cx="9774343" cy="5267221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108770-4459-434D-8649-C7D4B568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16" t="28177" r="52163" b="65495"/>
          <a:stretch/>
        </p:blipFill>
        <p:spPr>
          <a:xfrm>
            <a:off x="974090" y="2257739"/>
            <a:ext cx="2673349" cy="5082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891F7D-14CF-4B67-9369-765B67C9C8BB}"/>
              </a:ext>
            </a:extLst>
          </p:cNvPr>
          <p:cNvSpPr/>
          <p:nvPr/>
        </p:nvSpPr>
        <p:spPr>
          <a:xfrm>
            <a:off x="4216400" y="4876800"/>
            <a:ext cx="2273300" cy="596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F5F73F-3C6D-46D6-8A1E-D5818C459A1A}"/>
              </a:ext>
            </a:extLst>
          </p:cNvPr>
          <p:cNvCxnSpPr>
            <a:cxnSpLocks/>
          </p:cNvCxnSpPr>
          <p:nvPr/>
        </p:nvCxnSpPr>
        <p:spPr>
          <a:xfrm>
            <a:off x="4279900" y="6565900"/>
            <a:ext cx="1498600" cy="0"/>
          </a:xfrm>
          <a:prstGeom prst="line">
            <a:avLst/>
          </a:prstGeom>
          <a:ln w="38100" cap="sq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F04BF-079C-475B-9B3E-BE14BEF8C0DD}"/>
              </a:ext>
            </a:extLst>
          </p:cNvPr>
          <p:cNvSpPr/>
          <p:nvPr/>
        </p:nvSpPr>
        <p:spPr>
          <a:xfrm>
            <a:off x="858201" y="2009014"/>
            <a:ext cx="3027999" cy="1003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9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5DCDC3-7594-4F21-8223-429A423E8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" t="11343" r="5295" b="6928"/>
          <a:stretch/>
        </p:blipFill>
        <p:spPr>
          <a:xfrm>
            <a:off x="1162050" y="1390650"/>
            <a:ext cx="12306300" cy="60515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EDC8CC7-8820-4AD5-A2F0-E596A0493B5E}"/>
              </a:ext>
            </a:extLst>
          </p:cNvPr>
          <p:cNvSpPr txBox="1">
            <a:spLocks/>
          </p:cNvSpPr>
          <p:nvPr/>
        </p:nvSpPr>
        <p:spPr>
          <a:xfrm>
            <a:off x="4743450" y="359052"/>
            <a:ext cx="4641850" cy="546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600" u="sng" dirty="0"/>
              <a:t>BUILD JOB FOR FRONT-END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98F82A-21FA-46EB-B342-DCE94B76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905847"/>
            <a:ext cx="8782050" cy="484803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/>
              <a:t>Similarly, specify the details for the front-end of your project</a:t>
            </a:r>
          </a:p>
        </p:txBody>
      </p:sp>
    </p:spTree>
    <p:extLst>
      <p:ext uri="{BB962C8B-B14F-4D97-AF65-F5344CB8AC3E}">
        <p14:creationId xmlns:p14="http://schemas.microsoft.com/office/powerpoint/2010/main" val="42788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47C7-2D68-4D04-8E1C-D886F51868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8705" y="738824"/>
            <a:ext cx="8766810" cy="36343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Choose the Logon Type: Run service as </a:t>
            </a:r>
            <a:r>
              <a:rPr lang="en-IN" sz="2400" dirty="0" err="1"/>
              <a:t>LocalSystem</a:t>
            </a:r>
            <a:endParaRPr lang="en-IN" sz="2400" dirty="0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9E0806-5BB7-477A-BCF7-EE0CE85A2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34" t="19737" r="29935" b="26023"/>
          <a:stretch/>
        </p:blipFill>
        <p:spPr>
          <a:xfrm>
            <a:off x="2536955" y="1432507"/>
            <a:ext cx="7610850" cy="5786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B12CA2-C08B-47CC-9AC8-1A3647F4FC14}"/>
              </a:ext>
            </a:extLst>
          </p:cNvPr>
          <p:cNvCxnSpPr>
            <a:cxnSpLocks/>
          </p:cNvCxnSpPr>
          <p:nvPr/>
        </p:nvCxnSpPr>
        <p:spPr>
          <a:xfrm flipV="1">
            <a:off x="9498330" y="863389"/>
            <a:ext cx="4320540" cy="1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948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D065E8-E14D-4F25-A840-65557C098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11265" r="10157" b="14815"/>
          <a:stretch/>
        </p:blipFill>
        <p:spPr>
          <a:xfrm>
            <a:off x="1428750" y="1221580"/>
            <a:ext cx="11772900" cy="6083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50F39C-8B2F-4446-830A-26501AC0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632620"/>
            <a:ext cx="7626350" cy="550860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Provide Git repository URL with same credentials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9FDD15-F5B5-499C-A410-DF40C22CB4A3}"/>
              </a:ext>
            </a:extLst>
          </p:cNvPr>
          <p:cNvCxnSpPr>
            <a:cxnSpLocks/>
          </p:cNvCxnSpPr>
          <p:nvPr/>
        </p:nvCxnSpPr>
        <p:spPr>
          <a:xfrm>
            <a:off x="9086850" y="875110"/>
            <a:ext cx="451485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08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39EB18-D22A-46B6-99D8-F31F5967D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6" t="15278" r="16927" b="6790"/>
          <a:stretch/>
        </p:blipFill>
        <p:spPr>
          <a:xfrm>
            <a:off x="2400300" y="1073150"/>
            <a:ext cx="9829800" cy="641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3C1705-AAC1-4CF5-A802-113B67A1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0" y="574200"/>
            <a:ext cx="5414010" cy="464660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Schedule the build to be triggered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BAC9EA-A865-4612-A341-CED782433E63}"/>
              </a:ext>
            </a:extLst>
          </p:cNvPr>
          <p:cNvCxnSpPr/>
          <p:nvPr/>
        </p:nvCxnSpPr>
        <p:spPr>
          <a:xfrm>
            <a:off x="7075170" y="806530"/>
            <a:ext cx="652653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496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D003-95B7-46B8-97E3-67664AA0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70" y="776923"/>
            <a:ext cx="12595860" cy="45751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front-end, click on Add build step to select suitable option for giving commands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BCDF61-DD6E-4333-9786-6F4E544C4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1" t="57083" r="53437" b="6666"/>
          <a:stretch/>
        </p:blipFill>
        <p:spPr>
          <a:xfrm>
            <a:off x="605790" y="1759903"/>
            <a:ext cx="4377690" cy="2983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177C39-51F5-4E17-AC25-BF6D4F210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15833" r="17110" b="26944"/>
          <a:stretch/>
        </p:blipFill>
        <p:spPr>
          <a:xfrm>
            <a:off x="4423410" y="1760220"/>
            <a:ext cx="9818370" cy="4709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A4CB93-D691-4F69-BD1E-8C9B9170620F}"/>
              </a:ext>
            </a:extLst>
          </p:cNvPr>
          <p:cNvSpPr/>
          <p:nvPr/>
        </p:nvSpPr>
        <p:spPr>
          <a:xfrm>
            <a:off x="914400" y="2731770"/>
            <a:ext cx="3314700" cy="308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2A52-7DE5-4141-B043-13CC663B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532" y="717885"/>
            <a:ext cx="12243335" cy="1141874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Open Command Prompt</a:t>
            </a:r>
            <a:br>
              <a:rPr lang="en-IN" sz="2400" dirty="0"/>
            </a:br>
            <a:r>
              <a:rPr lang="en-IN" sz="2400" dirty="0"/>
              <a:t>Type </a:t>
            </a:r>
            <a:r>
              <a:rPr lang="en-IN" sz="2400" i="1" dirty="0">
                <a:solidFill>
                  <a:srgbClr val="6CC24A"/>
                </a:solidFill>
              </a:rPr>
              <a:t>echo %PATH% </a:t>
            </a:r>
            <a:r>
              <a:rPr lang="en-IN" sz="2400" dirty="0"/>
              <a:t>to check if </a:t>
            </a:r>
            <a:r>
              <a:rPr lang="en-IN" sz="2400" dirty="0" err="1"/>
              <a:t>NodeJs</a:t>
            </a:r>
            <a:r>
              <a:rPr lang="en-IN" sz="2400" dirty="0"/>
              <a:t>/</a:t>
            </a:r>
            <a:r>
              <a:rPr lang="en-IN" sz="2400" dirty="0" err="1"/>
              <a:t>npm</a:t>
            </a:r>
            <a:r>
              <a:rPr lang="en-IN" sz="2400" dirty="0"/>
              <a:t> is installed or is reflecting in the Path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3A7C9-5EC8-4A34-92C0-67B6D9DDC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0" t="11696" r="12895" b="43040"/>
          <a:stretch/>
        </p:blipFill>
        <p:spPr>
          <a:xfrm>
            <a:off x="1309636" y="2273325"/>
            <a:ext cx="12326508" cy="45605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AAFDC7-3953-47E3-8077-33DFD8D77F81}"/>
              </a:ext>
            </a:extLst>
          </p:cNvPr>
          <p:cNvSpPr txBox="1">
            <a:spLocks/>
          </p:cNvSpPr>
          <p:nvPr/>
        </p:nvSpPr>
        <p:spPr>
          <a:xfrm>
            <a:off x="1471061" y="1062871"/>
            <a:ext cx="12023558" cy="45190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4B56D-7915-428E-917B-569C03B028DF}"/>
              </a:ext>
            </a:extLst>
          </p:cNvPr>
          <p:cNvCxnSpPr>
            <a:cxnSpLocks/>
          </p:cNvCxnSpPr>
          <p:nvPr/>
        </p:nvCxnSpPr>
        <p:spPr>
          <a:xfrm>
            <a:off x="3063240" y="3554730"/>
            <a:ext cx="1120140" cy="0"/>
          </a:xfrm>
          <a:prstGeom prst="line">
            <a:avLst/>
          </a:prstGeom>
          <a:ln w="19050" cap="sq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72B938-4B45-4F5D-A79A-AF0161184275}"/>
              </a:ext>
            </a:extLst>
          </p:cNvPr>
          <p:cNvCxnSpPr>
            <a:cxnSpLocks/>
          </p:cNvCxnSpPr>
          <p:nvPr/>
        </p:nvCxnSpPr>
        <p:spPr>
          <a:xfrm flipH="1">
            <a:off x="4354830" y="3451860"/>
            <a:ext cx="514350" cy="0"/>
          </a:xfrm>
          <a:prstGeom prst="straightConnector1">
            <a:avLst/>
          </a:prstGeom>
          <a:ln w="28575" cap="sq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5B6EB1-C7F7-4748-8EE8-C2C3B39A5A3E}"/>
              </a:ext>
            </a:extLst>
          </p:cNvPr>
          <p:cNvCxnSpPr>
            <a:cxnSpLocks/>
          </p:cNvCxnSpPr>
          <p:nvPr/>
        </p:nvCxnSpPr>
        <p:spPr>
          <a:xfrm>
            <a:off x="1309636" y="4465320"/>
            <a:ext cx="1010654" cy="0"/>
          </a:xfrm>
          <a:prstGeom prst="line">
            <a:avLst/>
          </a:prstGeom>
          <a:ln w="19050" cap="sq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5602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1C63-5781-4960-BD1B-3AC0AFB3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340" y="754063"/>
            <a:ext cx="11475720" cy="66325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5F249F"/>
                </a:solidFill>
              </a:rPr>
              <a:t>If the path is not reflected in Command Prompt, you can set path in Jenkins’ </a:t>
            </a:r>
            <a:r>
              <a:rPr lang="en-IN" sz="2400" b="1" i="0" dirty="0">
                <a:solidFill>
                  <a:srgbClr val="5F249F"/>
                </a:solidFill>
                <a:effectLst/>
              </a:rPr>
              <a:t>Execute Windows batch command</a:t>
            </a:r>
            <a:endParaRPr lang="en-IN" sz="2400" dirty="0">
              <a:solidFill>
                <a:srgbClr val="5F249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EA1D2-FBB1-445C-AD7A-8495A69CB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t="15833" r="17266" b="26666"/>
          <a:stretch/>
        </p:blipFill>
        <p:spPr>
          <a:xfrm>
            <a:off x="1897380" y="1742285"/>
            <a:ext cx="10835640" cy="52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8DD922-0798-444C-9723-E6A3E4F0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14" y="578488"/>
            <a:ext cx="13155772" cy="713226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/>
              <a:t>Give commands to the </a:t>
            </a:r>
            <a:r>
              <a:rPr lang="en-IN" sz="2300" b="1" i="0" dirty="0">
                <a:solidFill>
                  <a:srgbClr val="5F249F"/>
                </a:solidFill>
                <a:effectLst/>
              </a:rPr>
              <a:t>Execute Windows batch command same as to the Command Prompt</a:t>
            </a:r>
            <a:endParaRPr lang="en-IN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4E8E3-688F-40B4-B21C-626B64D6D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8" t="15001" r="17187" b="26110"/>
          <a:stretch/>
        </p:blipFill>
        <p:spPr>
          <a:xfrm>
            <a:off x="2423160" y="1400175"/>
            <a:ext cx="9784080" cy="48463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B8A38D-B18F-4B36-B1EE-BD16ACD7E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4" t="72864" r="17278" b="17758"/>
          <a:stretch/>
        </p:blipFill>
        <p:spPr>
          <a:xfrm>
            <a:off x="2438400" y="6246495"/>
            <a:ext cx="9756775" cy="7307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0F0A38-E0E8-4215-82CC-F39CA18DD607}"/>
              </a:ext>
            </a:extLst>
          </p:cNvPr>
          <p:cNvCxnSpPr>
            <a:cxnSpLocks/>
          </p:cNvCxnSpPr>
          <p:nvPr/>
        </p:nvCxnSpPr>
        <p:spPr>
          <a:xfrm flipH="1">
            <a:off x="5929162" y="6564429"/>
            <a:ext cx="760396" cy="0"/>
          </a:xfrm>
          <a:prstGeom prst="straightConnector1">
            <a:avLst/>
          </a:prstGeom>
          <a:ln w="3810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52289-7C55-47F2-9029-5F5225D5DBA1}"/>
              </a:ext>
            </a:extLst>
          </p:cNvPr>
          <p:cNvSpPr/>
          <p:nvPr/>
        </p:nvSpPr>
        <p:spPr>
          <a:xfrm>
            <a:off x="2656573" y="6246494"/>
            <a:ext cx="2974206" cy="7307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8878F-09BE-4DDE-8480-C82467AF9319}"/>
              </a:ext>
            </a:extLst>
          </p:cNvPr>
          <p:cNvSpPr txBox="1"/>
          <p:nvPr/>
        </p:nvSpPr>
        <p:spPr>
          <a:xfrm>
            <a:off x="6814686" y="6379763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b="1" dirty="0">
                <a:solidFill>
                  <a:srgbClr val="C00000"/>
                </a:solidFill>
                <a:latin typeface="+mj-lt"/>
              </a:rPr>
              <a:t>Click Apply and Save</a:t>
            </a:r>
          </a:p>
        </p:txBody>
      </p:sp>
    </p:spTree>
    <p:extLst>
      <p:ext uri="{BB962C8B-B14F-4D97-AF65-F5344CB8AC3E}">
        <p14:creationId xmlns:p14="http://schemas.microsoft.com/office/powerpoint/2010/main" val="413043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1EDA-4418-4F14-A8BF-0268978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26" y="724143"/>
            <a:ext cx="6831531" cy="438266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SCM will trigger the build on scheduled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0F36A-E207-4CCD-B71D-0914A7748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" t="10339" r="3617" b="12827"/>
          <a:stretch/>
        </p:blipFill>
        <p:spPr>
          <a:xfrm>
            <a:off x="875899" y="1289785"/>
            <a:ext cx="12503217" cy="5650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451F56-2B36-4321-A28E-D7CC1FA40416}"/>
              </a:ext>
            </a:extLst>
          </p:cNvPr>
          <p:cNvSpPr/>
          <p:nvPr/>
        </p:nvSpPr>
        <p:spPr>
          <a:xfrm>
            <a:off x="4581625" y="2810577"/>
            <a:ext cx="2175310" cy="3946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0CD88-8C0C-49A9-93CF-0555F1D16C8E}"/>
              </a:ext>
            </a:extLst>
          </p:cNvPr>
          <p:cNvSpPr txBox="1"/>
          <p:nvPr/>
        </p:nvSpPr>
        <p:spPr>
          <a:xfrm>
            <a:off x="6814687" y="2833754"/>
            <a:ext cx="30332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dirty="0">
                <a:solidFill>
                  <a:srgbClr val="C00000"/>
                </a:solidFill>
                <a:latin typeface="+mj-lt"/>
              </a:rPr>
              <a:t>// Build triggered by SCM</a:t>
            </a:r>
          </a:p>
        </p:txBody>
      </p:sp>
    </p:spTree>
    <p:extLst>
      <p:ext uri="{BB962C8B-B14F-4D97-AF65-F5344CB8AC3E}">
        <p14:creationId xmlns:p14="http://schemas.microsoft.com/office/powerpoint/2010/main" val="12910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3F8CADB-9CC0-41AE-BB07-82F7EC9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38" y="404459"/>
            <a:ext cx="4180523" cy="667457"/>
          </a:xfrm>
        </p:spPr>
        <p:txBody>
          <a:bodyPr anchor="ctr">
            <a:noAutofit/>
          </a:bodyPr>
          <a:lstStyle/>
          <a:p>
            <a:r>
              <a:rPr lang="en-IN" sz="3000" u="sng" dirty="0"/>
              <a:t>Build job is successful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9F7FC6-9E0A-49C6-82B3-FC589269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" t="9999" r="1641" b="20680"/>
          <a:stretch/>
        </p:blipFill>
        <p:spPr>
          <a:xfrm>
            <a:off x="194310" y="1262416"/>
            <a:ext cx="14241780" cy="570476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4D63BB-C53F-4449-8135-0FE5425C0392}"/>
              </a:ext>
            </a:extLst>
          </p:cNvPr>
          <p:cNvSpPr/>
          <p:nvPr/>
        </p:nvSpPr>
        <p:spPr>
          <a:xfrm>
            <a:off x="4349750" y="4521200"/>
            <a:ext cx="9747250" cy="11938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7654-E5EF-4DB1-A63E-B85FC2D8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25" y="3037681"/>
            <a:ext cx="7804150" cy="1290637"/>
          </a:xfrm>
        </p:spPr>
        <p:txBody>
          <a:bodyPr anchor="ctr">
            <a:noAutofit/>
          </a:bodyPr>
          <a:lstStyle/>
          <a:p>
            <a:pPr algn="ctr"/>
            <a:r>
              <a:rPr lang="en-IN" sz="10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336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01C4D6-88E0-44D1-97E8-64FC189D2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9444" r="29868" b="26271"/>
          <a:stretch/>
        </p:blipFill>
        <p:spPr>
          <a:xfrm>
            <a:off x="679001" y="1766536"/>
            <a:ext cx="6533105" cy="49708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2867EE-0C63-4335-9048-0FA50AC7C89B}"/>
              </a:ext>
            </a:extLst>
          </p:cNvPr>
          <p:cNvSpPr/>
          <p:nvPr/>
        </p:nvSpPr>
        <p:spPr>
          <a:xfrm>
            <a:off x="810283" y="3697004"/>
            <a:ext cx="4503420" cy="1337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229AA-CA21-42B0-9EF7-D6F60C7FF5CA}"/>
              </a:ext>
            </a:extLst>
          </p:cNvPr>
          <p:cNvSpPr txBox="1"/>
          <p:nvPr/>
        </p:nvSpPr>
        <p:spPr>
          <a:xfrm>
            <a:off x="679001" y="847642"/>
            <a:ext cx="60640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Choose and Test Port for the service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5CD277-9050-4442-B640-CE85A37BF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8" t="19444" r="29922" b="25694"/>
          <a:stretch/>
        </p:blipFill>
        <p:spPr>
          <a:xfrm>
            <a:off x="7498306" y="1766536"/>
            <a:ext cx="6443226" cy="49708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58DDF7-F936-40D3-8598-0AFBD26BD4AA}"/>
              </a:ext>
            </a:extLst>
          </p:cNvPr>
          <p:cNvCxnSpPr>
            <a:stCxn id="11" idx="3"/>
          </p:cNvCxnSpPr>
          <p:nvPr/>
        </p:nvCxnSpPr>
        <p:spPr>
          <a:xfrm>
            <a:off x="6743097" y="1060008"/>
            <a:ext cx="7198435" cy="2982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774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4229AA-CA21-42B0-9EF7-D6F60C7FF5CA}"/>
              </a:ext>
            </a:extLst>
          </p:cNvPr>
          <p:cNvSpPr txBox="1"/>
          <p:nvPr/>
        </p:nvSpPr>
        <p:spPr>
          <a:xfrm>
            <a:off x="679001" y="847642"/>
            <a:ext cx="728116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Choose the path of JDK supported by Jenkins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E37F71-A674-4DED-AD61-32B83D55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9583" r="30078" b="25973"/>
          <a:stretch/>
        </p:blipFill>
        <p:spPr>
          <a:xfrm>
            <a:off x="679001" y="1822483"/>
            <a:ext cx="6504917" cy="499007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5D2448-4467-4315-A63B-C816851D8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19583" r="30078" b="25973"/>
          <a:stretch/>
        </p:blipFill>
        <p:spPr>
          <a:xfrm>
            <a:off x="7497178" y="1822482"/>
            <a:ext cx="6504917" cy="49900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B561B6-7566-4D63-BC1A-E9FF319491BF}"/>
              </a:ext>
            </a:extLst>
          </p:cNvPr>
          <p:cNvSpPr/>
          <p:nvPr/>
        </p:nvSpPr>
        <p:spPr>
          <a:xfrm>
            <a:off x="919031" y="3731294"/>
            <a:ext cx="5835495" cy="977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A17FAF-52CA-477E-BBBD-3A94E123D53D}"/>
              </a:ext>
            </a:extLst>
          </p:cNvPr>
          <p:cNvSpPr/>
          <p:nvPr/>
        </p:nvSpPr>
        <p:spPr>
          <a:xfrm>
            <a:off x="4823460" y="6400800"/>
            <a:ext cx="1005840" cy="308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B31C-AE65-42E9-9DA4-3746D28716BD}"/>
              </a:ext>
            </a:extLst>
          </p:cNvPr>
          <p:cNvSpPr/>
          <p:nvPr/>
        </p:nvSpPr>
        <p:spPr>
          <a:xfrm>
            <a:off x="11856720" y="6398895"/>
            <a:ext cx="1005840" cy="308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0D7EC-39AB-4663-A2BF-DCB575EEC59D}"/>
              </a:ext>
            </a:extLst>
          </p:cNvPr>
          <p:cNvCxnSpPr>
            <a:stCxn id="11" idx="3"/>
          </p:cNvCxnSpPr>
          <p:nvPr/>
        </p:nvCxnSpPr>
        <p:spPr>
          <a:xfrm>
            <a:off x="7960161" y="1060008"/>
            <a:ext cx="5801559" cy="2982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239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4229AA-CA21-42B0-9EF7-D6F60C7FF5CA}"/>
              </a:ext>
            </a:extLst>
          </p:cNvPr>
          <p:cNvSpPr txBox="1"/>
          <p:nvPr/>
        </p:nvSpPr>
        <p:spPr>
          <a:xfrm>
            <a:off x="914400" y="872324"/>
            <a:ext cx="386035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Click Install and Finish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27DECC-EB38-4715-B23E-81F2AEFFC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1" t="19583" r="30193" b="25833"/>
          <a:stretch/>
        </p:blipFill>
        <p:spPr>
          <a:xfrm>
            <a:off x="914400" y="1841100"/>
            <a:ext cx="6219084" cy="4787265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2D95DF-0C74-47CB-A6CC-50FBDFABF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1" t="19583" r="30113" b="25833"/>
          <a:stretch/>
        </p:blipFill>
        <p:spPr>
          <a:xfrm>
            <a:off x="7496918" y="1841099"/>
            <a:ext cx="6219084" cy="47872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56E62E-7A4C-4FD9-B6C6-A407B8489D66}"/>
              </a:ext>
            </a:extLst>
          </p:cNvPr>
          <p:cNvSpPr/>
          <p:nvPr/>
        </p:nvSpPr>
        <p:spPr>
          <a:xfrm>
            <a:off x="4500456" y="6240780"/>
            <a:ext cx="1337310" cy="2628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A868FC-B2AA-4FE5-A70A-33FEF627F0FD}"/>
              </a:ext>
            </a:extLst>
          </p:cNvPr>
          <p:cNvSpPr/>
          <p:nvPr/>
        </p:nvSpPr>
        <p:spPr>
          <a:xfrm>
            <a:off x="11498157" y="6237816"/>
            <a:ext cx="899160" cy="2743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50C6E8-C940-4D77-AACD-5E5DD03F19E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774752" y="1084690"/>
            <a:ext cx="894125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7213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25BC13-153A-4109-A6EC-286B38936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0" r="71250" b="23361"/>
          <a:stretch/>
        </p:blipFill>
        <p:spPr>
          <a:xfrm>
            <a:off x="4834942" y="2017146"/>
            <a:ext cx="4109573" cy="50141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2F58CA-2BCC-41FB-8C87-FF32844B4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09" t="10600" r="1562" b="28472"/>
          <a:stretch/>
        </p:blipFill>
        <p:spPr>
          <a:xfrm>
            <a:off x="1360170" y="2017146"/>
            <a:ext cx="2388870" cy="501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A92F-348B-4D75-8418-1EC40FA55619}"/>
              </a:ext>
            </a:extLst>
          </p:cNvPr>
          <p:cNvSpPr/>
          <p:nvPr/>
        </p:nvSpPr>
        <p:spPr>
          <a:xfrm>
            <a:off x="1362287" y="6095576"/>
            <a:ext cx="2057400" cy="3475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97563-E9A1-435A-B08D-FA6A462212C2}"/>
              </a:ext>
            </a:extLst>
          </p:cNvPr>
          <p:cNvSpPr txBox="1"/>
          <p:nvPr/>
        </p:nvSpPr>
        <p:spPr>
          <a:xfrm>
            <a:off x="642062" y="1383195"/>
            <a:ext cx="3825086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Go to GitHub Settings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F87F11-0F88-4172-861B-8BD4093A17A9}"/>
              </a:ext>
            </a:extLst>
          </p:cNvPr>
          <p:cNvSpPr txBox="1"/>
          <p:nvPr/>
        </p:nvSpPr>
        <p:spPr>
          <a:xfrm>
            <a:off x="4383980" y="526748"/>
            <a:ext cx="5862439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IN" sz="3000" b="1" u="sng" dirty="0">
                <a:solidFill>
                  <a:srgbClr val="5F249F"/>
                </a:solidFill>
                <a:latin typeface="+mj-lt"/>
              </a:rPr>
              <a:t>GENERATING ACCESS TOKEN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CEEC97-3594-4E06-9A88-3E92DEEEF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" r="74964" b="70656"/>
          <a:stretch/>
        </p:blipFill>
        <p:spPr>
          <a:xfrm>
            <a:off x="10053277" y="2017146"/>
            <a:ext cx="3537243" cy="21758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68F7E7-31E1-4BC9-8C6B-DFCB0D41950C}"/>
              </a:ext>
            </a:extLst>
          </p:cNvPr>
          <p:cNvSpPr txBox="1"/>
          <p:nvPr/>
        </p:nvSpPr>
        <p:spPr>
          <a:xfrm>
            <a:off x="5458869" y="1383195"/>
            <a:ext cx="293862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Developer settings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290D63-1574-4EAB-A1D9-87116F55CFD1}"/>
              </a:ext>
            </a:extLst>
          </p:cNvPr>
          <p:cNvSpPr txBox="1"/>
          <p:nvPr/>
        </p:nvSpPr>
        <p:spPr>
          <a:xfrm>
            <a:off x="9983895" y="1383195"/>
            <a:ext cx="3676006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Personal access tokens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DEC078-A36F-4C0F-9127-FB1D9F7B50C6}"/>
              </a:ext>
            </a:extLst>
          </p:cNvPr>
          <p:cNvSpPr/>
          <p:nvPr/>
        </p:nvSpPr>
        <p:spPr>
          <a:xfrm>
            <a:off x="5124450" y="6155304"/>
            <a:ext cx="3482340" cy="4626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5CC3E6-EA14-45FB-8156-6C1262C4F374}"/>
              </a:ext>
            </a:extLst>
          </p:cNvPr>
          <p:cNvSpPr/>
          <p:nvPr/>
        </p:nvSpPr>
        <p:spPr>
          <a:xfrm>
            <a:off x="10218421" y="2997201"/>
            <a:ext cx="2640330" cy="4127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DF7191-C6EA-4654-B93B-9FCFBF182CB2}"/>
              </a:ext>
            </a:extLst>
          </p:cNvPr>
          <p:cNvCxnSpPr>
            <a:cxnSpLocks/>
          </p:cNvCxnSpPr>
          <p:nvPr/>
        </p:nvCxnSpPr>
        <p:spPr>
          <a:xfrm>
            <a:off x="4567655" y="1573032"/>
            <a:ext cx="556795" cy="0"/>
          </a:xfrm>
          <a:prstGeom prst="straightConnector1">
            <a:avLst/>
          </a:prstGeom>
          <a:ln w="28575" cap="sq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06FE4F-91F3-46A3-95B4-6FADE3218F4A}"/>
              </a:ext>
            </a:extLst>
          </p:cNvPr>
          <p:cNvCxnSpPr>
            <a:cxnSpLocks/>
          </p:cNvCxnSpPr>
          <p:nvPr/>
        </p:nvCxnSpPr>
        <p:spPr>
          <a:xfrm>
            <a:off x="8944515" y="1586616"/>
            <a:ext cx="556795" cy="0"/>
          </a:xfrm>
          <a:prstGeom prst="straightConnector1">
            <a:avLst/>
          </a:prstGeom>
          <a:ln w="28575" cap="sq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1592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DXC Template.pptx" id="{1B2E25F5-A0FC-4C63-903C-7D9583F4C25C}" vid="{6776C008-1170-405F-9743-4D45BDE620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nternal Information Systems" ma:contentTypeID="0x01010014A374DEA043E640B2891CD3FD4BCAD709001E46AFC4094FF341BD06AE81732526A0" ma:contentTypeVersion="25" ma:contentTypeDescription="" ma:contentTypeScope="" ma:versionID="8d5b311b6163d4223b82413543b7e53a">
  <xsd:schema xmlns:xsd="http://www.w3.org/2001/XMLSchema" xmlns:xs="http://www.w3.org/2001/XMLSchema" xmlns:p="http://schemas.microsoft.com/office/2006/metadata/properties" xmlns:ns1="http://schemas.microsoft.com/sharepoint/v3" xmlns:ns2="168e0357-5b39-4600-91c2-bfff6e896513" xmlns:ns3="e5a2f43d-a070-4528-ab43-1f79e26f1993" xmlns:ns4="7b9f0fc8-5ff4-4d7c-a6f5-985b5268fcd3" targetNamespace="http://schemas.microsoft.com/office/2006/metadata/properties" ma:root="true" ma:fieldsID="5d0548c1bf5222e8bea07e465b6ea7e4" ns1:_="" ns2:_="" ns3:_="" ns4:_="">
    <xsd:import namespace="http://schemas.microsoft.com/sharepoint/v3"/>
    <xsd:import namespace="168e0357-5b39-4600-91c2-bfff6e896513"/>
    <xsd:import namespace="e5a2f43d-a070-4528-ab43-1f79e26f1993"/>
    <xsd:import namespace="7b9f0fc8-5ff4-4d7c-a6f5-985b5268fcd3"/>
    <xsd:element name="properties">
      <xsd:complexType>
        <xsd:sequence>
          <xsd:element name="documentManagement">
            <xsd:complexType>
              <xsd:all>
                <xsd:element ref="ns2:g3a641af50c1442cbb2b27e16f97a606" minOccurs="0"/>
                <xsd:element ref="ns2:TaxCatchAll" minOccurs="0"/>
                <xsd:element ref="ns2:TaxCatchAllLabel" minOccurs="0"/>
                <xsd:element ref="ns2:CSC_x0020_Classification"/>
                <xsd:element ref="ns2:i197e11bdb404a658e317b56bc78a103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lcf76f155ced4ddcb4097134ff3c332f" minOccurs="0"/>
                <xsd:element ref="ns1:_ip_UnifiedCompliancePolicyProperties" minOccurs="0"/>
                <xsd:element ref="ns1:_ip_UnifiedCompliancePolicyUIAction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e0357-5b39-4600-91c2-bfff6e896513" elementFormDefault="qualified">
    <xsd:import namespace="http://schemas.microsoft.com/office/2006/documentManagement/types"/>
    <xsd:import namespace="http://schemas.microsoft.com/office/infopath/2007/PartnerControls"/>
    <xsd:element name="g3a641af50c1442cbb2b27e16f97a606" ma:index="8" nillable="true" ma:taxonomy="true" ma:internalName="g3a641af50c1442cbb2b27e16f97a606" ma:taxonomyFieldName="Information_x0020_Systems_x0020_DocType" ma:displayName="Internal Information Systems DocType" ma:readOnly="false" ma:default="" ma:fieldId="{03a641af-50c1-442c-bb2b-27e16f97a606}" ma:sspId="18f211cb-e08d-4e65-a875-32590ca7bbf7" ma:termSetId="bb9152df-29c1-4915-9ef3-1baf65f61995" ma:anchorId="323cd7fc-feb6-4582-a870-460c50f2e57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ffa3f832-ad38-4251-8590-20eab74fd519}" ma:internalName="TaxCatchAll" ma:showField="CatchAllData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ffa3f832-ad38-4251-8590-20eab74fd519}" ma:internalName="TaxCatchAllLabel" ma:readOnly="true" ma:showField="CatchAllDataLabel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SC_x0020_Classification" ma:index="12" ma:displayName="DXC Information Classification" ma:default="Low Sensitivity" ma:description="Select the appropriate level of sensitivity for the documents." ma:format="Dropdown" ma:internalName="CSC_x0020_Classification">
      <xsd:simpleType>
        <xsd:restriction base="dms:Choice">
          <xsd:enumeration value="Low Sensitivity"/>
          <xsd:enumeration value="Medium Sensitivity"/>
          <xsd:enumeration value="High Sensitivity"/>
          <xsd:enumeration value="No Sensitivity"/>
        </xsd:restriction>
      </xsd:simpleType>
    </xsd:element>
    <xsd:element name="i197e11bdb404a658e317b56bc78a103" ma:index="13" nillable="true" ma:taxonomy="true" ma:internalName="i197e11bdb404a658e317b56bc78a103" ma:taxonomyFieldName="Global_x0020_Keywords" ma:displayName="Global Keywords" ma:default="" ma:fieldId="{2197e11b-db40-4a65-8e31-7b56bc78a103}" ma:taxonomyMulti="true" ma:sspId="18f211cb-e08d-4e65-a875-32590ca7bbf7" ma:termSetId="ac03c3be-0c78-4049-8d37-5824bb8dd3e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a2f43d-a070-4528-ab43-1f79e26f19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f0fc8-5ff4-4d7c-a6f5-985b5268fc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8" nillable="true" ma:taxonomy="true" ma:internalName="lcf76f155ced4ddcb4097134ff3c332f" ma:taxonomyFieldName="MediaServiceImageTags" ma:displayName="Image Tags" ma:readOnly="false" ma:fieldId="{5cf76f15-5ced-4ddc-b409-7134ff3c332f}" ma:taxonomyMulti="true" ma:sspId="18f211cb-e08d-4e65-a875-32590ca7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C_x0020_Classification xmlns="168e0357-5b39-4600-91c2-bfff6e896513">Low Sensitivity</CSC_x0020_Classification>
    <g3a641af50c1442cbb2b27e16f97a606 xmlns="168e0357-5b39-4600-91c2-bfff6e896513">
      <Terms xmlns="http://schemas.microsoft.com/office/infopath/2007/PartnerControls"/>
    </g3a641af50c1442cbb2b27e16f97a606>
    <TaxCatchAll xmlns="168e0357-5b39-4600-91c2-bfff6e896513" xsi:nil="true"/>
    <i197e11bdb404a658e317b56bc78a103 xmlns="168e0357-5b39-4600-91c2-bfff6e896513">
      <Terms xmlns="http://schemas.microsoft.com/office/infopath/2007/PartnerControls"/>
    </i197e11bdb404a658e317b56bc78a103>
    <_ip_UnifiedCompliancePolicyUIAction xmlns="http://schemas.microsoft.com/sharepoint/v3" xsi:nil="true"/>
    <_ip_UnifiedCompliancePolicyProperties xmlns="http://schemas.microsoft.com/sharepoint/v3" xsi:nil="true"/>
    <lcf76f155ced4ddcb4097134ff3c332f xmlns="7b9f0fc8-5ff4-4d7c-a6f5-985b5268fcd3">
      <Terms xmlns="http://schemas.microsoft.com/office/infopath/2007/PartnerControls"/>
    </lcf76f155ced4ddcb4097134ff3c332f>
  </documentManagement>
</p:properties>
</file>

<file path=customXml/item4.xml><?xml version="1.0" encoding="utf-8"?>
<?mso-contentType ?>
<SharedContentType xmlns="Microsoft.SharePoint.Taxonomy.ContentTypeSync" SourceId="18f211cb-e08d-4e65-a875-32590ca7bbf7" ContentTypeId="0x01010014A374DEA043E640B2891CD3FD4BCAD709" PreviousValue="false"/>
</file>

<file path=customXml/itemProps1.xml><?xml version="1.0" encoding="utf-8"?>
<ds:datastoreItem xmlns:ds="http://schemas.openxmlformats.org/officeDocument/2006/customXml" ds:itemID="{A6379C14-9A2A-49E1-8020-19317A756959}"/>
</file>

<file path=customXml/itemProps2.xml><?xml version="1.0" encoding="utf-8"?>
<ds:datastoreItem xmlns:ds="http://schemas.openxmlformats.org/officeDocument/2006/customXml" ds:itemID="{7FBE9D00-8A32-4E89-AEB8-AF7D220E76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860DDD-2D67-4166-9522-BFAAC81AF21B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f228489a-dcf5-4b36-becb-e077c37c524e"/>
    <ds:schemaRef ds:uri="http://purl.org/dc/terms/"/>
    <ds:schemaRef ds:uri="168e0357-5b39-4600-91c2-bfff6e896513"/>
  </ds:schemaRefs>
</ds:datastoreItem>
</file>

<file path=customXml/itemProps4.xml><?xml version="1.0" encoding="utf-8"?>
<ds:datastoreItem xmlns:ds="http://schemas.openxmlformats.org/officeDocument/2006/customXml" ds:itemID="{8AF7FE1D-CCD8-471F-9F58-B977F785C94F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1118</TotalTime>
  <Words>481</Words>
  <Application>Microsoft Office PowerPoint</Application>
  <PresentationFormat>Custom</PresentationFormat>
  <Paragraphs>68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DXC</vt:lpstr>
      <vt:lpstr>Jenkins</vt:lpstr>
      <vt:lpstr>Open browser and search Jenkins</vt:lpstr>
      <vt:lpstr>DOWNLOAD</vt:lpstr>
      <vt:lpstr>INSTALLATION</vt:lpstr>
      <vt:lpstr>Choose the Logon Type: Run service as LocalSystem</vt:lpstr>
      <vt:lpstr>PowerPoint Presentation</vt:lpstr>
      <vt:lpstr>PowerPoint Presentation</vt:lpstr>
      <vt:lpstr>PowerPoint Presentation</vt:lpstr>
      <vt:lpstr>PowerPoint Presentation</vt:lpstr>
      <vt:lpstr>Name the Access token</vt:lpstr>
      <vt:lpstr>Define the access for personal access token</vt:lpstr>
      <vt:lpstr>Click Generate token</vt:lpstr>
      <vt:lpstr>Copy and save the access token</vt:lpstr>
      <vt:lpstr>PowerPoint Presentation</vt:lpstr>
      <vt:lpstr>Go to the path and copy the Administrator password</vt:lpstr>
      <vt:lpstr>PowerPoint Presentation</vt:lpstr>
      <vt:lpstr>Copy the password and paste to unlock Jenkins</vt:lpstr>
      <vt:lpstr>PowerPoint Presentation</vt:lpstr>
      <vt:lpstr>Click on Install suggested plugins</vt:lpstr>
      <vt:lpstr>PowerPoint Presentation</vt:lpstr>
      <vt:lpstr>Fill your details and click ‘Save and Continue’</vt:lpstr>
      <vt:lpstr>PowerPoint Presentation</vt:lpstr>
      <vt:lpstr>Your Jenkins is ready to use!</vt:lpstr>
      <vt:lpstr>Jenkins Dashboard</vt:lpstr>
      <vt:lpstr>Go to Manage Jenkins for setting configurations</vt:lpstr>
      <vt:lpstr>Go to Global Tool Configuration</vt:lpstr>
      <vt:lpstr>Setting path of JDK for Jenkins</vt:lpstr>
      <vt:lpstr>Setting path of Git for Jenkins</vt:lpstr>
      <vt:lpstr>Setting path of Maven for Jenkins</vt:lpstr>
      <vt:lpstr>Go to Manage Plugins to install or uninstall plugins</vt:lpstr>
      <vt:lpstr>PowerPoint Presentation</vt:lpstr>
      <vt:lpstr>Go to New Item to build a job</vt:lpstr>
      <vt:lpstr>Enter the name</vt:lpstr>
      <vt:lpstr>Select any Jenkins job according to your project and click the OK button</vt:lpstr>
      <vt:lpstr>BUILD JOB FOR BACK-END</vt:lpstr>
      <vt:lpstr>Connecting to Git : Give repository URL and credentials</vt:lpstr>
      <vt:lpstr>PowerPoint Presentation</vt:lpstr>
      <vt:lpstr>Add GitHub username and Personal access token (as mentioned in slide 13) in password</vt:lpstr>
      <vt:lpstr>Select the URL and credentials to locate the source code repository</vt:lpstr>
      <vt:lpstr>Select additional settings according to your project </vt:lpstr>
      <vt:lpstr>Select Poll SCM and use cron expression to schedule the build</vt:lpstr>
      <vt:lpstr>Deleting workspace before every build</vt:lpstr>
      <vt:lpstr>Select build step option according to the project</vt:lpstr>
      <vt:lpstr>Select Maven version used for the project</vt:lpstr>
      <vt:lpstr>Check Build History. Click on Console Output to view the build  run</vt:lpstr>
      <vt:lpstr>PowerPoint Presentation</vt:lpstr>
      <vt:lpstr>User can trigger the build by clicking on Build Now</vt:lpstr>
      <vt:lpstr>No errors will show the green tick with ‘Build Success’ in the console output</vt:lpstr>
      <vt:lpstr>Similarly, specify the details for the front-end of your project</vt:lpstr>
      <vt:lpstr>Provide Git repository URL with same credentials</vt:lpstr>
      <vt:lpstr>Schedule the build to be triggered</vt:lpstr>
      <vt:lpstr>For front-end, click on Add build step to select suitable option for giving commands</vt:lpstr>
      <vt:lpstr>Open Command Prompt Type echo %PATH% to check if NodeJs/npm is installed or is reflecting in the Path</vt:lpstr>
      <vt:lpstr>If the path is not reflected in Command Prompt, you can set path in Jenkins’ Execute Windows batch command</vt:lpstr>
      <vt:lpstr>Give commands to the Execute Windows batch command same as to the Command Prompt</vt:lpstr>
      <vt:lpstr>SCM will trigger the build on scheduled time</vt:lpstr>
      <vt:lpstr>Build job is successful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subject/>
  <dc:creator>Lepcha, Prachi</dc:creator>
  <cp:keywords/>
  <dc:description/>
  <cp:lastModifiedBy>Lepcha, Prachi</cp:lastModifiedBy>
  <cp:revision>2</cp:revision>
  <cp:lastPrinted>2022-08-25T21:50:44Z</cp:lastPrinted>
  <dcterms:created xsi:type="dcterms:W3CDTF">2022-08-25T06:14:45Z</dcterms:created>
  <dcterms:modified xsi:type="dcterms:W3CDTF">2022-10-10T09:14:02Z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0x01010014A374DEA043E640B2891CD3FD4BCAD709001E46AFC4094FF341BD06AE81732526A0</vt:lpwstr>
  </property>
  <property fmtid="{D5CDD505-2E9C-101B-9397-08002B2CF9AE}" pid="3" name="Global Keywords">
    <vt:lpwstr/>
  </property>
  <property fmtid="{D5CDD505-2E9C-101B-9397-08002B2CF9AE}" pid="4" name="Information Systems DocType">
    <vt:lpwstr/>
  </property>
</Properties>
</file>